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9" r:id="rId3"/>
    <p:sldId id="260" r:id="rId4"/>
    <p:sldId id="273" r:id="rId5"/>
    <p:sldId id="261" r:id="rId6"/>
    <p:sldId id="262" r:id="rId7"/>
    <p:sldId id="268" r:id="rId8"/>
    <p:sldId id="267" r:id="rId9"/>
    <p:sldId id="263" r:id="rId10"/>
    <p:sldId id="283" r:id="rId11"/>
    <p:sldId id="285" r:id="rId12"/>
    <p:sldId id="274" r:id="rId13"/>
    <p:sldId id="275" r:id="rId14"/>
    <p:sldId id="281" r:id="rId15"/>
    <p:sldId id="277" r:id="rId16"/>
    <p:sldId id="264" r:id="rId17"/>
    <p:sldId id="258" r:id="rId18"/>
    <p:sldId id="280" r:id="rId19"/>
    <p:sldId id="279" r:id="rId20"/>
    <p:sldId id="295" r:id="rId21"/>
    <p:sldId id="296" r:id="rId22"/>
    <p:sldId id="297" r:id="rId23"/>
    <p:sldId id="302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262C9-25B4-488C-B806-598405DC12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6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47919-B32C-43D3-9C38-2D66B5D73C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C7AB1-BB3F-4B30-94CE-3D987F71D3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5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01A629-0781-489C-9B6C-FDDAC98786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5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96E16-149A-472F-80C9-467B292972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3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39808-7D96-4286-A43D-7167B2D2AD1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2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49C8E-2C61-4D1C-A797-55838C3667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22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18B6-C8CC-4D0F-8940-1AF256DF03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4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3313A-2678-4262-AF92-ACD767CCA85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69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09C8B-12AF-4C7D-B7FA-750CAA8040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4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7B156-862D-429D-B1B0-04A1BAEC6D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5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A7770-ED2D-4E2A-A539-FDA896B8E6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5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5EF053-4D03-4102-94B3-88F2286824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321786"/>
          <p:cNvPicPr>
            <a:picLocks noChangeAspect="1" noChangeArrowheads="1"/>
          </p:cNvPicPr>
          <p:nvPr/>
        </p:nvPicPr>
        <p:blipFill>
          <a:blip r:embed="rId2">
            <a:lum bright="-3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0" y="304800"/>
            <a:ext cx="9144000" cy="4572000"/>
          </a:xfrm>
          <a:prstGeom prst="ellipse">
            <a:avLst/>
          </a:prstGeom>
          <a:solidFill>
            <a:srgbClr val="00FFFF">
              <a:alpha val="25999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0" lon="12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362200" y="1371600"/>
            <a:ext cx="5791200" cy="27384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203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>
                        <a:alpha val="70000"/>
                      </a:srgbClr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ОСТОРОЖНО!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>
                        <a:alpha val="70000"/>
                      </a:srgbClr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ТОНКИЙ ЛЕД</a:t>
            </a:r>
          </a:p>
        </p:txBody>
      </p:sp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1447800" y="5334000"/>
            <a:ext cx="6372225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ПРАВИЛА ПОВЕДЕНИЯ </a:t>
            </a:r>
          </a:p>
          <a:p>
            <a:pPr algn="ctr"/>
            <a:r>
              <a:rPr lang="ru-RU" sz="3600" kern="10"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 ЗАМЕРЗШИХ ВОДОЕМАХ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10138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Фраг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Картинки по запросу ПЕРЕХОД ПО ЛЬ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r="1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21109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62000" y="381000"/>
            <a:ext cx="8229600" cy="6019800"/>
          </a:xfrm>
          <a:prstGeom prst="ellipse">
            <a:avLst/>
          </a:prstGeom>
          <a:solidFill>
            <a:schemeClr val="bg1">
              <a:alpha val="60001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adder ITC" pitchFamily="82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ПРИЗНАКИ  </a:t>
            </a: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НЕ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lackadder ITC" pitchFamily="82" charset="0"/>
              </a:rPr>
              <a:t> ПРОЧНОГО ЛЬДА:</a:t>
            </a: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adder ITC" pitchFamily="82" charset="0"/>
            </a:endParaRP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lackadder ITC" pitchFamily="82" charset="0"/>
            </a:endParaRPr>
          </a:p>
          <a:p>
            <a:pPr algn="ctr">
              <a:buFontTx/>
              <a:buChar char="-"/>
            </a:pPr>
            <a:r>
              <a:rPr lang="ru-RU" sz="2400" b="1"/>
              <a:t>треск льда, </a:t>
            </a:r>
          </a:p>
          <a:p>
            <a:pPr algn="ctr">
              <a:buFontTx/>
              <a:buChar char="-"/>
            </a:pPr>
            <a:endParaRPr lang="ru-RU" sz="2400" b="1"/>
          </a:p>
          <a:p>
            <a:pPr algn="ctr">
              <a:buFontTx/>
              <a:buChar char="-"/>
            </a:pPr>
            <a:endParaRPr lang="ru-RU" b="1"/>
          </a:p>
          <a:p>
            <a:pPr algn="ctr">
              <a:buFontTx/>
              <a:buChar char="-"/>
            </a:pPr>
            <a:r>
              <a:rPr lang="ru-RU" sz="2400" b="1"/>
              <a:t>прогибание льда, </a:t>
            </a:r>
          </a:p>
          <a:p>
            <a:pPr algn="ctr">
              <a:buFontTx/>
              <a:buChar char="-"/>
            </a:pPr>
            <a:endParaRPr lang="ru-RU" sz="2400" b="1"/>
          </a:p>
          <a:p>
            <a:pPr algn="ctr">
              <a:buFontTx/>
              <a:buChar char="-"/>
            </a:pPr>
            <a:endParaRPr lang="ru-RU" b="1"/>
          </a:p>
          <a:p>
            <a:pPr algn="ctr"/>
            <a:r>
              <a:rPr lang="ru-RU"/>
              <a:t>- </a:t>
            </a:r>
            <a:r>
              <a:rPr lang="ru-RU" sz="2400" b="1"/>
              <a:t>выступающая на поверхность вода</a:t>
            </a: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" fill="hold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262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25755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  <p:sp>
        <p:nvSpPr>
          <p:cNvPr id="30729" name="Freeform 9"/>
          <p:cNvSpPr>
            <a:spLocks/>
          </p:cNvSpPr>
          <p:nvPr/>
        </p:nvSpPr>
        <p:spPr bwMode="auto">
          <a:xfrm>
            <a:off x="9525" y="4833938"/>
            <a:ext cx="2071688" cy="661987"/>
          </a:xfrm>
          <a:custGeom>
            <a:avLst/>
            <a:gdLst>
              <a:gd name="T0" fmla="*/ 0 w 1305"/>
              <a:gd name="T1" fmla="*/ 417 h 417"/>
              <a:gd name="T2" fmla="*/ 55 w 1305"/>
              <a:gd name="T3" fmla="*/ 399 h 417"/>
              <a:gd name="T4" fmla="*/ 117 w 1305"/>
              <a:gd name="T5" fmla="*/ 350 h 417"/>
              <a:gd name="T6" fmla="*/ 239 w 1305"/>
              <a:gd name="T7" fmla="*/ 344 h 417"/>
              <a:gd name="T8" fmla="*/ 294 w 1305"/>
              <a:gd name="T9" fmla="*/ 319 h 417"/>
              <a:gd name="T10" fmla="*/ 313 w 1305"/>
              <a:gd name="T11" fmla="*/ 313 h 417"/>
              <a:gd name="T12" fmla="*/ 374 w 1305"/>
              <a:gd name="T13" fmla="*/ 319 h 417"/>
              <a:gd name="T14" fmla="*/ 595 w 1305"/>
              <a:gd name="T15" fmla="*/ 270 h 417"/>
              <a:gd name="T16" fmla="*/ 680 w 1305"/>
              <a:gd name="T17" fmla="*/ 209 h 417"/>
              <a:gd name="T18" fmla="*/ 754 w 1305"/>
              <a:gd name="T19" fmla="*/ 197 h 417"/>
              <a:gd name="T20" fmla="*/ 778 w 1305"/>
              <a:gd name="T21" fmla="*/ 190 h 417"/>
              <a:gd name="T22" fmla="*/ 883 w 1305"/>
              <a:gd name="T23" fmla="*/ 141 h 417"/>
              <a:gd name="T24" fmla="*/ 907 w 1305"/>
              <a:gd name="T25" fmla="*/ 129 h 417"/>
              <a:gd name="T26" fmla="*/ 944 w 1305"/>
              <a:gd name="T27" fmla="*/ 117 h 417"/>
              <a:gd name="T28" fmla="*/ 1023 w 1305"/>
              <a:gd name="T29" fmla="*/ 80 h 417"/>
              <a:gd name="T30" fmla="*/ 1171 w 1305"/>
              <a:gd name="T31" fmla="*/ 43 h 417"/>
              <a:gd name="T32" fmla="*/ 1269 w 1305"/>
              <a:gd name="T33" fmla="*/ 13 h 417"/>
              <a:gd name="T34" fmla="*/ 1287 w 1305"/>
              <a:gd name="T35" fmla="*/ 7 h 417"/>
              <a:gd name="T36" fmla="*/ 1305 w 1305"/>
              <a:gd name="T37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05" h="417">
                <a:moveTo>
                  <a:pt x="0" y="417"/>
                </a:moveTo>
                <a:cubicBezTo>
                  <a:pt x="33" y="412"/>
                  <a:pt x="33" y="417"/>
                  <a:pt x="55" y="399"/>
                </a:cubicBezTo>
                <a:cubicBezTo>
                  <a:pt x="64" y="392"/>
                  <a:pt x="107" y="351"/>
                  <a:pt x="117" y="350"/>
                </a:cubicBezTo>
                <a:cubicBezTo>
                  <a:pt x="157" y="345"/>
                  <a:pt x="198" y="346"/>
                  <a:pt x="239" y="344"/>
                </a:cubicBezTo>
                <a:cubicBezTo>
                  <a:pt x="267" y="324"/>
                  <a:pt x="250" y="333"/>
                  <a:pt x="294" y="319"/>
                </a:cubicBezTo>
                <a:cubicBezTo>
                  <a:pt x="300" y="317"/>
                  <a:pt x="313" y="313"/>
                  <a:pt x="313" y="313"/>
                </a:cubicBezTo>
                <a:cubicBezTo>
                  <a:pt x="357" y="328"/>
                  <a:pt x="337" y="328"/>
                  <a:pt x="374" y="319"/>
                </a:cubicBezTo>
                <a:cubicBezTo>
                  <a:pt x="431" y="262"/>
                  <a:pt x="520" y="273"/>
                  <a:pt x="595" y="270"/>
                </a:cubicBezTo>
                <a:cubicBezTo>
                  <a:pt x="623" y="251"/>
                  <a:pt x="646" y="218"/>
                  <a:pt x="680" y="209"/>
                </a:cubicBezTo>
                <a:cubicBezTo>
                  <a:pt x="704" y="203"/>
                  <a:pt x="730" y="204"/>
                  <a:pt x="754" y="197"/>
                </a:cubicBezTo>
                <a:cubicBezTo>
                  <a:pt x="762" y="195"/>
                  <a:pt x="770" y="192"/>
                  <a:pt x="778" y="190"/>
                </a:cubicBezTo>
                <a:cubicBezTo>
                  <a:pt x="811" y="169"/>
                  <a:pt x="848" y="157"/>
                  <a:pt x="883" y="141"/>
                </a:cubicBezTo>
                <a:cubicBezTo>
                  <a:pt x="891" y="137"/>
                  <a:pt x="899" y="132"/>
                  <a:pt x="907" y="129"/>
                </a:cubicBezTo>
                <a:cubicBezTo>
                  <a:pt x="919" y="124"/>
                  <a:pt x="944" y="117"/>
                  <a:pt x="944" y="117"/>
                </a:cubicBezTo>
                <a:cubicBezTo>
                  <a:pt x="978" y="94"/>
                  <a:pt x="986" y="89"/>
                  <a:pt x="1023" y="80"/>
                </a:cubicBezTo>
                <a:cubicBezTo>
                  <a:pt x="1061" y="45"/>
                  <a:pt x="1123" y="52"/>
                  <a:pt x="1171" y="43"/>
                </a:cubicBezTo>
                <a:cubicBezTo>
                  <a:pt x="1203" y="22"/>
                  <a:pt x="1232" y="18"/>
                  <a:pt x="1269" y="13"/>
                </a:cubicBezTo>
                <a:cubicBezTo>
                  <a:pt x="1275" y="11"/>
                  <a:pt x="1281" y="9"/>
                  <a:pt x="1287" y="7"/>
                </a:cubicBezTo>
                <a:cubicBezTo>
                  <a:pt x="1293" y="5"/>
                  <a:pt x="1305" y="0"/>
                  <a:pt x="1305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Freeform 10"/>
          <p:cNvSpPr>
            <a:spLocks/>
          </p:cNvSpPr>
          <p:nvPr/>
        </p:nvSpPr>
        <p:spPr bwMode="auto">
          <a:xfrm>
            <a:off x="3424238" y="3794125"/>
            <a:ext cx="2509837" cy="641350"/>
          </a:xfrm>
          <a:custGeom>
            <a:avLst/>
            <a:gdLst>
              <a:gd name="T0" fmla="*/ 0 w 1581"/>
              <a:gd name="T1" fmla="*/ 404 h 404"/>
              <a:gd name="T2" fmla="*/ 55 w 1581"/>
              <a:gd name="T3" fmla="*/ 380 h 404"/>
              <a:gd name="T4" fmla="*/ 147 w 1581"/>
              <a:gd name="T5" fmla="*/ 361 h 404"/>
              <a:gd name="T6" fmla="*/ 184 w 1581"/>
              <a:gd name="T7" fmla="*/ 349 h 404"/>
              <a:gd name="T8" fmla="*/ 294 w 1581"/>
              <a:gd name="T9" fmla="*/ 318 h 404"/>
              <a:gd name="T10" fmla="*/ 361 w 1581"/>
              <a:gd name="T11" fmla="*/ 276 h 404"/>
              <a:gd name="T12" fmla="*/ 478 w 1581"/>
              <a:gd name="T13" fmla="*/ 251 h 404"/>
              <a:gd name="T14" fmla="*/ 772 w 1581"/>
              <a:gd name="T15" fmla="*/ 227 h 404"/>
              <a:gd name="T16" fmla="*/ 809 w 1581"/>
              <a:gd name="T17" fmla="*/ 208 h 404"/>
              <a:gd name="T18" fmla="*/ 913 w 1581"/>
              <a:gd name="T19" fmla="*/ 141 h 404"/>
              <a:gd name="T20" fmla="*/ 1072 w 1581"/>
              <a:gd name="T21" fmla="*/ 135 h 404"/>
              <a:gd name="T22" fmla="*/ 1121 w 1581"/>
              <a:gd name="T23" fmla="*/ 122 h 404"/>
              <a:gd name="T24" fmla="*/ 1158 w 1581"/>
              <a:gd name="T25" fmla="*/ 98 h 404"/>
              <a:gd name="T26" fmla="*/ 1330 w 1581"/>
              <a:gd name="T27" fmla="*/ 61 h 404"/>
              <a:gd name="T28" fmla="*/ 1415 w 1581"/>
              <a:gd name="T29" fmla="*/ 37 h 404"/>
              <a:gd name="T30" fmla="*/ 1581 w 1581"/>
              <a:gd name="T31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81" h="404">
                <a:moveTo>
                  <a:pt x="0" y="404"/>
                </a:moveTo>
                <a:cubicBezTo>
                  <a:pt x="20" y="397"/>
                  <a:pt x="35" y="387"/>
                  <a:pt x="55" y="380"/>
                </a:cubicBezTo>
                <a:cubicBezTo>
                  <a:pt x="87" y="346"/>
                  <a:pt x="54" y="375"/>
                  <a:pt x="147" y="361"/>
                </a:cubicBezTo>
                <a:cubicBezTo>
                  <a:pt x="160" y="359"/>
                  <a:pt x="184" y="349"/>
                  <a:pt x="184" y="349"/>
                </a:cubicBezTo>
                <a:cubicBezTo>
                  <a:pt x="210" y="310"/>
                  <a:pt x="243" y="322"/>
                  <a:pt x="294" y="318"/>
                </a:cubicBezTo>
                <a:cubicBezTo>
                  <a:pt x="330" y="304"/>
                  <a:pt x="332" y="292"/>
                  <a:pt x="361" y="276"/>
                </a:cubicBezTo>
                <a:cubicBezTo>
                  <a:pt x="395" y="257"/>
                  <a:pt x="441" y="256"/>
                  <a:pt x="478" y="251"/>
                </a:cubicBezTo>
                <a:cubicBezTo>
                  <a:pt x="563" y="194"/>
                  <a:pt x="675" y="251"/>
                  <a:pt x="772" y="227"/>
                </a:cubicBezTo>
                <a:cubicBezTo>
                  <a:pt x="783" y="219"/>
                  <a:pt x="798" y="216"/>
                  <a:pt x="809" y="208"/>
                </a:cubicBezTo>
                <a:cubicBezTo>
                  <a:pt x="840" y="185"/>
                  <a:pt x="870" y="144"/>
                  <a:pt x="913" y="141"/>
                </a:cubicBezTo>
                <a:cubicBezTo>
                  <a:pt x="966" y="137"/>
                  <a:pt x="1019" y="137"/>
                  <a:pt x="1072" y="135"/>
                </a:cubicBezTo>
                <a:cubicBezTo>
                  <a:pt x="1088" y="129"/>
                  <a:pt x="1106" y="129"/>
                  <a:pt x="1121" y="122"/>
                </a:cubicBezTo>
                <a:cubicBezTo>
                  <a:pt x="1134" y="116"/>
                  <a:pt x="1144" y="101"/>
                  <a:pt x="1158" y="98"/>
                </a:cubicBezTo>
                <a:cubicBezTo>
                  <a:pt x="1216" y="87"/>
                  <a:pt x="1272" y="70"/>
                  <a:pt x="1330" y="61"/>
                </a:cubicBezTo>
                <a:cubicBezTo>
                  <a:pt x="1358" y="52"/>
                  <a:pt x="1387" y="46"/>
                  <a:pt x="1415" y="37"/>
                </a:cubicBezTo>
                <a:cubicBezTo>
                  <a:pt x="1468" y="0"/>
                  <a:pt x="1518" y="0"/>
                  <a:pt x="1581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Freeform 11"/>
          <p:cNvSpPr>
            <a:spLocks/>
          </p:cNvSpPr>
          <p:nvPr/>
        </p:nvSpPr>
        <p:spPr bwMode="auto">
          <a:xfrm>
            <a:off x="6653213" y="2714625"/>
            <a:ext cx="2481262" cy="865188"/>
          </a:xfrm>
          <a:custGeom>
            <a:avLst/>
            <a:gdLst>
              <a:gd name="T0" fmla="*/ 0 w 1563"/>
              <a:gd name="T1" fmla="*/ 545 h 545"/>
              <a:gd name="T2" fmla="*/ 80 w 1563"/>
              <a:gd name="T3" fmla="*/ 508 h 545"/>
              <a:gd name="T4" fmla="*/ 166 w 1563"/>
              <a:gd name="T5" fmla="*/ 453 h 545"/>
              <a:gd name="T6" fmla="*/ 294 w 1563"/>
              <a:gd name="T7" fmla="*/ 429 h 545"/>
              <a:gd name="T8" fmla="*/ 411 w 1563"/>
              <a:gd name="T9" fmla="*/ 398 h 545"/>
              <a:gd name="T10" fmla="*/ 484 w 1563"/>
              <a:gd name="T11" fmla="*/ 361 h 545"/>
              <a:gd name="T12" fmla="*/ 595 w 1563"/>
              <a:gd name="T13" fmla="*/ 331 h 545"/>
              <a:gd name="T14" fmla="*/ 742 w 1563"/>
              <a:gd name="T15" fmla="*/ 288 h 545"/>
              <a:gd name="T16" fmla="*/ 809 w 1563"/>
              <a:gd name="T17" fmla="*/ 275 h 545"/>
              <a:gd name="T18" fmla="*/ 907 w 1563"/>
              <a:gd name="T19" fmla="*/ 251 h 545"/>
              <a:gd name="T20" fmla="*/ 1030 w 1563"/>
              <a:gd name="T21" fmla="*/ 196 h 545"/>
              <a:gd name="T22" fmla="*/ 1158 w 1563"/>
              <a:gd name="T23" fmla="*/ 190 h 545"/>
              <a:gd name="T24" fmla="*/ 1263 w 1563"/>
              <a:gd name="T25" fmla="*/ 171 h 545"/>
              <a:gd name="T26" fmla="*/ 1330 w 1563"/>
              <a:gd name="T27" fmla="*/ 122 h 545"/>
              <a:gd name="T28" fmla="*/ 1404 w 1563"/>
              <a:gd name="T29" fmla="*/ 85 h 545"/>
              <a:gd name="T30" fmla="*/ 1453 w 1563"/>
              <a:gd name="T31" fmla="*/ 18 h 545"/>
              <a:gd name="T32" fmla="*/ 1563 w 1563"/>
              <a:gd name="T33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63" h="545">
                <a:moveTo>
                  <a:pt x="0" y="545"/>
                </a:moveTo>
                <a:cubicBezTo>
                  <a:pt x="25" y="529"/>
                  <a:pt x="54" y="523"/>
                  <a:pt x="80" y="508"/>
                </a:cubicBezTo>
                <a:cubicBezTo>
                  <a:pt x="114" y="489"/>
                  <a:pt x="125" y="466"/>
                  <a:pt x="166" y="453"/>
                </a:cubicBezTo>
                <a:cubicBezTo>
                  <a:pt x="202" y="429"/>
                  <a:pt x="294" y="429"/>
                  <a:pt x="294" y="429"/>
                </a:cubicBezTo>
                <a:cubicBezTo>
                  <a:pt x="332" y="415"/>
                  <a:pt x="371" y="405"/>
                  <a:pt x="411" y="398"/>
                </a:cubicBezTo>
                <a:cubicBezTo>
                  <a:pt x="438" y="389"/>
                  <a:pt x="457" y="370"/>
                  <a:pt x="484" y="361"/>
                </a:cubicBezTo>
                <a:cubicBezTo>
                  <a:pt x="515" y="332"/>
                  <a:pt x="554" y="335"/>
                  <a:pt x="595" y="331"/>
                </a:cubicBezTo>
                <a:cubicBezTo>
                  <a:pt x="642" y="313"/>
                  <a:pt x="693" y="298"/>
                  <a:pt x="742" y="288"/>
                </a:cubicBezTo>
                <a:cubicBezTo>
                  <a:pt x="764" y="283"/>
                  <a:pt x="788" y="283"/>
                  <a:pt x="809" y="275"/>
                </a:cubicBezTo>
                <a:cubicBezTo>
                  <a:pt x="844" y="262"/>
                  <a:pt x="870" y="256"/>
                  <a:pt x="907" y="251"/>
                </a:cubicBezTo>
                <a:cubicBezTo>
                  <a:pt x="935" y="242"/>
                  <a:pt x="1001" y="198"/>
                  <a:pt x="1030" y="196"/>
                </a:cubicBezTo>
                <a:cubicBezTo>
                  <a:pt x="1073" y="193"/>
                  <a:pt x="1115" y="192"/>
                  <a:pt x="1158" y="190"/>
                </a:cubicBezTo>
                <a:cubicBezTo>
                  <a:pt x="1193" y="182"/>
                  <a:pt x="1229" y="181"/>
                  <a:pt x="1263" y="171"/>
                </a:cubicBezTo>
                <a:cubicBezTo>
                  <a:pt x="1291" y="163"/>
                  <a:pt x="1302" y="131"/>
                  <a:pt x="1330" y="122"/>
                </a:cubicBezTo>
                <a:cubicBezTo>
                  <a:pt x="1371" y="82"/>
                  <a:pt x="1347" y="94"/>
                  <a:pt x="1404" y="85"/>
                </a:cubicBezTo>
                <a:cubicBezTo>
                  <a:pt x="1416" y="73"/>
                  <a:pt x="1444" y="21"/>
                  <a:pt x="1453" y="18"/>
                </a:cubicBezTo>
                <a:cubicBezTo>
                  <a:pt x="1487" y="6"/>
                  <a:pt x="1538" y="25"/>
                  <a:pt x="1563" y="0"/>
                </a:cubicBez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457200" y="3886200"/>
            <a:ext cx="3048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7391400" y="1981200"/>
            <a:ext cx="3048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419600" y="2743200"/>
            <a:ext cx="30480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2248E-6 L 0.025 0.066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33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84178E-7 L 0.04167 0.0777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38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0555 L -0.00833 0.07217 " pathEditMode="relative" ptsTypes="AA">
                                      <p:cBhvr>
                                        <p:cTn id="22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33" grpId="0" animBg="1"/>
      <p:bldP spid="30734" grpId="0" animBg="1"/>
      <p:bldP spid="307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1454998869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934200"/>
          </a:xfrm>
          <a:prstGeom prst="rect">
            <a:avLst/>
          </a:prstGeom>
          <a:solidFill>
            <a:schemeClr val="accent1">
              <a:alpha val="60001"/>
            </a:schemeClr>
          </a:solidFill>
          <a:ln w="34925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828800" y="4114800"/>
            <a:ext cx="295275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914400" y="685800"/>
            <a:ext cx="7391400" cy="5181600"/>
          </a:xfrm>
          <a:prstGeom prst="irregularSeal2">
            <a:avLst/>
          </a:prstGeom>
          <a:solidFill>
            <a:schemeClr val="bg1">
              <a:alpha val="33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7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6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-w5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4572000" y="304800"/>
            <a:ext cx="348615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3790950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  <p:pic>
        <p:nvPicPr>
          <p:cNvPr id="6148" name="Picture 4" descr="ПРЫГАЕТ ПО ЛЬДИН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0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0" y="228600"/>
            <a:ext cx="9144000" cy="6629400"/>
          </a:xfrm>
          <a:prstGeom prst="irregularSeal1">
            <a:avLst/>
          </a:prstGeom>
          <a:solidFill>
            <a:schemeClr val="bg1">
              <a:alpha val="3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0099999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2819400" y="533400"/>
            <a:ext cx="325755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НЕ ДОПУСТИМОЕ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ПОВЕДЕНИЕ НА ЛЬДУ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1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6" t="7654" r="10474" b="76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657600" y="0"/>
            <a:ext cx="5486400" cy="3886200"/>
          </a:xfrm>
          <a:prstGeom prst="irregularSeal1">
            <a:avLst/>
          </a:prstGeom>
          <a:solidFill>
            <a:schemeClr val="bg1">
              <a:alpha val="5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СОБЛЮДЕНИЕ ПРАВИЛ</a:t>
            </a: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ПОВЕДЕНИЯ НА ЛЬДУ</a:t>
            </a: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ПРИВОДИТ К ТРАГЕДИИ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500" autoRev="1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500" autoRev="1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1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bk_info_orig_245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00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f277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r="20660" b="32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hqdefa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10744" b="122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0" y="0"/>
            <a:ext cx="5486400" cy="3886200"/>
          </a:xfrm>
          <a:prstGeom prst="irregularSeal1">
            <a:avLst/>
          </a:prstGeom>
          <a:solidFill>
            <a:schemeClr val="bg1">
              <a:alpha val="5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СОБЛЮДЕНИЕ ПРАВИЛ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ПОВЕДЕНИЯ НА ЛЬДУ</a:t>
            </a:r>
          </a:p>
          <a:p>
            <a:pPr algn="ctr"/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ПРИВОДИТ К ТРАГЕДИИ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wallpaper-272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2" name="Freeform 14"/>
          <p:cNvSpPr>
            <a:spLocks/>
          </p:cNvSpPr>
          <p:nvPr/>
        </p:nvSpPr>
        <p:spPr bwMode="auto">
          <a:xfrm>
            <a:off x="3514725" y="4516438"/>
            <a:ext cx="595313" cy="2309812"/>
          </a:xfrm>
          <a:custGeom>
            <a:avLst/>
            <a:gdLst>
              <a:gd name="T0" fmla="*/ 347 w 375"/>
              <a:gd name="T1" fmla="*/ 1437 h 1455"/>
              <a:gd name="T2" fmla="*/ 368 w 375"/>
              <a:gd name="T3" fmla="*/ 1451 h 1455"/>
              <a:gd name="T4" fmla="*/ 361 w 375"/>
              <a:gd name="T5" fmla="*/ 1430 h 1455"/>
              <a:gd name="T6" fmla="*/ 312 w 375"/>
              <a:gd name="T7" fmla="*/ 1402 h 1455"/>
              <a:gd name="T8" fmla="*/ 277 w 375"/>
              <a:gd name="T9" fmla="*/ 1367 h 1455"/>
              <a:gd name="T10" fmla="*/ 250 w 375"/>
              <a:gd name="T11" fmla="*/ 1333 h 1455"/>
              <a:gd name="T12" fmla="*/ 243 w 375"/>
              <a:gd name="T13" fmla="*/ 1305 h 1455"/>
              <a:gd name="T14" fmla="*/ 229 w 375"/>
              <a:gd name="T15" fmla="*/ 1284 h 1455"/>
              <a:gd name="T16" fmla="*/ 229 w 375"/>
              <a:gd name="T17" fmla="*/ 986 h 1455"/>
              <a:gd name="T18" fmla="*/ 222 w 375"/>
              <a:gd name="T19" fmla="*/ 896 h 1455"/>
              <a:gd name="T20" fmla="*/ 194 w 375"/>
              <a:gd name="T21" fmla="*/ 889 h 1455"/>
              <a:gd name="T22" fmla="*/ 173 w 375"/>
              <a:gd name="T23" fmla="*/ 847 h 1455"/>
              <a:gd name="T24" fmla="*/ 111 w 375"/>
              <a:gd name="T25" fmla="*/ 791 h 1455"/>
              <a:gd name="T26" fmla="*/ 97 w 375"/>
              <a:gd name="T27" fmla="*/ 743 h 1455"/>
              <a:gd name="T28" fmla="*/ 76 w 375"/>
              <a:gd name="T29" fmla="*/ 722 h 1455"/>
              <a:gd name="T30" fmla="*/ 62 w 375"/>
              <a:gd name="T31" fmla="*/ 694 h 1455"/>
              <a:gd name="T32" fmla="*/ 34 w 375"/>
              <a:gd name="T33" fmla="*/ 590 h 1455"/>
              <a:gd name="T34" fmla="*/ 0 w 375"/>
              <a:gd name="T35" fmla="*/ 486 h 1455"/>
              <a:gd name="T36" fmla="*/ 83 w 375"/>
              <a:gd name="T37" fmla="*/ 431 h 1455"/>
              <a:gd name="T38" fmla="*/ 173 w 375"/>
              <a:gd name="T39" fmla="*/ 375 h 1455"/>
              <a:gd name="T40" fmla="*/ 215 w 375"/>
              <a:gd name="T41" fmla="*/ 347 h 1455"/>
              <a:gd name="T42" fmla="*/ 291 w 375"/>
              <a:gd name="T43" fmla="*/ 320 h 1455"/>
              <a:gd name="T44" fmla="*/ 270 w 375"/>
              <a:gd name="T45" fmla="*/ 236 h 1455"/>
              <a:gd name="T46" fmla="*/ 194 w 375"/>
              <a:gd name="T47" fmla="*/ 222 h 1455"/>
              <a:gd name="T48" fmla="*/ 111 w 375"/>
              <a:gd name="T49" fmla="*/ 167 h 1455"/>
              <a:gd name="T50" fmla="*/ 152 w 375"/>
              <a:gd name="T51" fmla="*/ 97 h 1455"/>
              <a:gd name="T52" fmla="*/ 146 w 375"/>
              <a:gd name="T53" fmla="*/ 77 h 1455"/>
              <a:gd name="T54" fmla="*/ 55 w 375"/>
              <a:gd name="T55" fmla="*/ 49 h 1455"/>
              <a:gd name="T56" fmla="*/ 28 w 375"/>
              <a:gd name="T57" fmla="*/ 0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75" h="1455">
                <a:moveTo>
                  <a:pt x="347" y="1437"/>
                </a:moveTo>
                <a:cubicBezTo>
                  <a:pt x="354" y="1442"/>
                  <a:pt x="360" y="1455"/>
                  <a:pt x="368" y="1451"/>
                </a:cubicBezTo>
                <a:cubicBezTo>
                  <a:pt x="375" y="1448"/>
                  <a:pt x="366" y="1436"/>
                  <a:pt x="361" y="1430"/>
                </a:cubicBezTo>
                <a:cubicBezTo>
                  <a:pt x="345" y="1410"/>
                  <a:pt x="333" y="1409"/>
                  <a:pt x="312" y="1402"/>
                </a:cubicBezTo>
                <a:cubicBezTo>
                  <a:pt x="243" y="1411"/>
                  <a:pt x="243" y="1419"/>
                  <a:pt x="277" y="1367"/>
                </a:cubicBezTo>
                <a:cubicBezTo>
                  <a:pt x="253" y="1297"/>
                  <a:pt x="293" y="1399"/>
                  <a:pt x="250" y="1333"/>
                </a:cubicBezTo>
                <a:cubicBezTo>
                  <a:pt x="245" y="1325"/>
                  <a:pt x="247" y="1314"/>
                  <a:pt x="243" y="1305"/>
                </a:cubicBezTo>
                <a:cubicBezTo>
                  <a:pt x="240" y="1297"/>
                  <a:pt x="234" y="1291"/>
                  <a:pt x="229" y="1284"/>
                </a:cubicBezTo>
                <a:cubicBezTo>
                  <a:pt x="210" y="1189"/>
                  <a:pt x="205" y="1081"/>
                  <a:pt x="229" y="986"/>
                </a:cubicBezTo>
                <a:cubicBezTo>
                  <a:pt x="227" y="956"/>
                  <a:pt x="232" y="924"/>
                  <a:pt x="222" y="896"/>
                </a:cubicBezTo>
                <a:cubicBezTo>
                  <a:pt x="219" y="887"/>
                  <a:pt x="202" y="894"/>
                  <a:pt x="194" y="889"/>
                </a:cubicBezTo>
                <a:cubicBezTo>
                  <a:pt x="174" y="876"/>
                  <a:pt x="184" y="864"/>
                  <a:pt x="173" y="847"/>
                </a:cubicBezTo>
                <a:cubicBezTo>
                  <a:pt x="159" y="825"/>
                  <a:pt x="129" y="809"/>
                  <a:pt x="111" y="791"/>
                </a:cubicBezTo>
                <a:cubicBezTo>
                  <a:pt x="110" y="788"/>
                  <a:pt x="101" y="748"/>
                  <a:pt x="97" y="743"/>
                </a:cubicBezTo>
                <a:cubicBezTo>
                  <a:pt x="92" y="735"/>
                  <a:pt x="82" y="730"/>
                  <a:pt x="76" y="722"/>
                </a:cubicBezTo>
                <a:cubicBezTo>
                  <a:pt x="70" y="714"/>
                  <a:pt x="67" y="703"/>
                  <a:pt x="62" y="694"/>
                </a:cubicBezTo>
                <a:cubicBezTo>
                  <a:pt x="56" y="655"/>
                  <a:pt x="56" y="622"/>
                  <a:pt x="34" y="590"/>
                </a:cubicBezTo>
                <a:cubicBezTo>
                  <a:pt x="22" y="547"/>
                  <a:pt x="8" y="536"/>
                  <a:pt x="0" y="486"/>
                </a:cubicBezTo>
                <a:cubicBezTo>
                  <a:pt x="25" y="469"/>
                  <a:pt x="54" y="441"/>
                  <a:pt x="83" y="431"/>
                </a:cubicBezTo>
                <a:cubicBezTo>
                  <a:pt x="112" y="409"/>
                  <a:pt x="142" y="392"/>
                  <a:pt x="173" y="375"/>
                </a:cubicBezTo>
                <a:cubicBezTo>
                  <a:pt x="188" y="367"/>
                  <a:pt x="215" y="347"/>
                  <a:pt x="215" y="347"/>
                </a:cubicBezTo>
                <a:cubicBezTo>
                  <a:pt x="262" y="356"/>
                  <a:pt x="268" y="364"/>
                  <a:pt x="291" y="320"/>
                </a:cubicBezTo>
                <a:cubicBezTo>
                  <a:pt x="286" y="302"/>
                  <a:pt x="279" y="250"/>
                  <a:pt x="270" y="236"/>
                </a:cubicBezTo>
                <a:cubicBezTo>
                  <a:pt x="265" y="228"/>
                  <a:pt x="196" y="222"/>
                  <a:pt x="194" y="222"/>
                </a:cubicBezTo>
                <a:cubicBezTo>
                  <a:pt x="168" y="197"/>
                  <a:pt x="141" y="187"/>
                  <a:pt x="111" y="167"/>
                </a:cubicBezTo>
                <a:cubicBezTo>
                  <a:pt x="99" y="130"/>
                  <a:pt x="116" y="110"/>
                  <a:pt x="152" y="97"/>
                </a:cubicBezTo>
                <a:cubicBezTo>
                  <a:pt x="150" y="90"/>
                  <a:pt x="152" y="81"/>
                  <a:pt x="146" y="77"/>
                </a:cubicBezTo>
                <a:cubicBezTo>
                  <a:pt x="126" y="63"/>
                  <a:pt x="80" y="55"/>
                  <a:pt x="55" y="49"/>
                </a:cubicBezTo>
                <a:cubicBezTo>
                  <a:pt x="27" y="5"/>
                  <a:pt x="28" y="24"/>
                  <a:pt x="28" y="0"/>
                </a:cubicBezTo>
              </a:path>
            </a:pathLst>
          </a:custGeom>
          <a:noFill/>
          <a:ln w="254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3954463" y="3856038"/>
            <a:ext cx="5167312" cy="1952625"/>
          </a:xfrm>
          <a:custGeom>
            <a:avLst/>
            <a:gdLst>
              <a:gd name="T0" fmla="*/ 0 w 3255"/>
              <a:gd name="T1" fmla="*/ 0 h 1230"/>
              <a:gd name="T2" fmla="*/ 21 w 3255"/>
              <a:gd name="T3" fmla="*/ 21 h 1230"/>
              <a:gd name="T4" fmla="*/ 49 w 3255"/>
              <a:gd name="T5" fmla="*/ 90 h 1230"/>
              <a:gd name="T6" fmla="*/ 91 w 3255"/>
              <a:gd name="T7" fmla="*/ 111 h 1230"/>
              <a:gd name="T8" fmla="*/ 125 w 3255"/>
              <a:gd name="T9" fmla="*/ 146 h 1230"/>
              <a:gd name="T10" fmla="*/ 153 w 3255"/>
              <a:gd name="T11" fmla="*/ 173 h 1230"/>
              <a:gd name="T12" fmla="*/ 139 w 3255"/>
              <a:gd name="T13" fmla="*/ 194 h 1230"/>
              <a:gd name="T14" fmla="*/ 167 w 3255"/>
              <a:gd name="T15" fmla="*/ 201 h 1230"/>
              <a:gd name="T16" fmla="*/ 188 w 3255"/>
              <a:gd name="T17" fmla="*/ 243 h 1230"/>
              <a:gd name="T18" fmla="*/ 243 w 3255"/>
              <a:gd name="T19" fmla="*/ 250 h 1230"/>
              <a:gd name="T20" fmla="*/ 451 w 3255"/>
              <a:gd name="T21" fmla="*/ 326 h 1230"/>
              <a:gd name="T22" fmla="*/ 674 w 3255"/>
              <a:gd name="T23" fmla="*/ 368 h 1230"/>
              <a:gd name="T24" fmla="*/ 798 w 3255"/>
              <a:gd name="T25" fmla="*/ 389 h 1230"/>
              <a:gd name="T26" fmla="*/ 923 w 3255"/>
              <a:gd name="T27" fmla="*/ 409 h 1230"/>
              <a:gd name="T28" fmla="*/ 1354 w 3255"/>
              <a:gd name="T29" fmla="*/ 465 h 1230"/>
              <a:gd name="T30" fmla="*/ 1347 w 3255"/>
              <a:gd name="T31" fmla="*/ 507 h 1230"/>
              <a:gd name="T32" fmla="*/ 1229 w 3255"/>
              <a:gd name="T33" fmla="*/ 513 h 1230"/>
              <a:gd name="T34" fmla="*/ 1201 w 3255"/>
              <a:gd name="T35" fmla="*/ 520 h 1230"/>
              <a:gd name="T36" fmla="*/ 1229 w 3255"/>
              <a:gd name="T37" fmla="*/ 583 h 1230"/>
              <a:gd name="T38" fmla="*/ 1361 w 3255"/>
              <a:gd name="T39" fmla="*/ 604 h 1230"/>
              <a:gd name="T40" fmla="*/ 1444 w 3255"/>
              <a:gd name="T41" fmla="*/ 618 h 1230"/>
              <a:gd name="T42" fmla="*/ 1479 w 3255"/>
              <a:gd name="T43" fmla="*/ 694 h 1230"/>
              <a:gd name="T44" fmla="*/ 1617 w 3255"/>
              <a:gd name="T45" fmla="*/ 708 h 1230"/>
              <a:gd name="T46" fmla="*/ 1714 w 3255"/>
              <a:gd name="T47" fmla="*/ 742 h 1230"/>
              <a:gd name="T48" fmla="*/ 1798 w 3255"/>
              <a:gd name="T49" fmla="*/ 749 h 1230"/>
              <a:gd name="T50" fmla="*/ 1909 w 3255"/>
              <a:gd name="T51" fmla="*/ 784 h 1230"/>
              <a:gd name="T52" fmla="*/ 1853 w 3255"/>
              <a:gd name="T53" fmla="*/ 791 h 1230"/>
              <a:gd name="T54" fmla="*/ 1839 w 3255"/>
              <a:gd name="T55" fmla="*/ 770 h 1230"/>
              <a:gd name="T56" fmla="*/ 1860 w 3255"/>
              <a:gd name="T57" fmla="*/ 784 h 1230"/>
              <a:gd name="T58" fmla="*/ 1881 w 3255"/>
              <a:gd name="T59" fmla="*/ 791 h 1230"/>
              <a:gd name="T60" fmla="*/ 2006 w 3255"/>
              <a:gd name="T61" fmla="*/ 819 h 1230"/>
              <a:gd name="T62" fmla="*/ 2138 w 3255"/>
              <a:gd name="T63" fmla="*/ 874 h 1230"/>
              <a:gd name="T64" fmla="*/ 2263 w 3255"/>
              <a:gd name="T65" fmla="*/ 881 h 1230"/>
              <a:gd name="T66" fmla="*/ 2367 w 3255"/>
              <a:gd name="T67" fmla="*/ 909 h 1230"/>
              <a:gd name="T68" fmla="*/ 2520 w 3255"/>
              <a:gd name="T69" fmla="*/ 930 h 1230"/>
              <a:gd name="T70" fmla="*/ 2547 w 3255"/>
              <a:gd name="T71" fmla="*/ 923 h 1230"/>
              <a:gd name="T72" fmla="*/ 2554 w 3255"/>
              <a:gd name="T73" fmla="*/ 951 h 1230"/>
              <a:gd name="T74" fmla="*/ 2575 w 3255"/>
              <a:gd name="T75" fmla="*/ 958 h 1230"/>
              <a:gd name="T76" fmla="*/ 2672 w 3255"/>
              <a:gd name="T77" fmla="*/ 965 h 1230"/>
              <a:gd name="T78" fmla="*/ 2693 w 3255"/>
              <a:gd name="T79" fmla="*/ 1006 h 1230"/>
              <a:gd name="T80" fmla="*/ 2832 w 3255"/>
              <a:gd name="T81" fmla="*/ 1034 h 1230"/>
              <a:gd name="T82" fmla="*/ 2894 w 3255"/>
              <a:gd name="T83" fmla="*/ 1117 h 1230"/>
              <a:gd name="T84" fmla="*/ 2943 w 3255"/>
              <a:gd name="T85" fmla="*/ 1138 h 1230"/>
              <a:gd name="T86" fmla="*/ 3068 w 3255"/>
              <a:gd name="T87" fmla="*/ 1159 h 1230"/>
              <a:gd name="T88" fmla="*/ 3102 w 3255"/>
              <a:gd name="T89" fmla="*/ 1194 h 1230"/>
              <a:gd name="T90" fmla="*/ 3255 w 3255"/>
              <a:gd name="T91" fmla="*/ 1221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55" h="1230">
                <a:moveTo>
                  <a:pt x="0" y="0"/>
                </a:moveTo>
                <a:cubicBezTo>
                  <a:pt x="7" y="7"/>
                  <a:pt x="16" y="12"/>
                  <a:pt x="21" y="21"/>
                </a:cubicBezTo>
                <a:cubicBezTo>
                  <a:pt x="34" y="43"/>
                  <a:pt x="27" y="72"/>
                  <a:pt x="49" y="90"/>
                </a:cubicBezTo>
                <a:cubicBezTo>
                  <a:pt x="61" y="100"/>
                  <a:pt x="78" y="102"/>
                  <a:pt x="91" y="111"/>
                </a:cubicBezTo>
                <a:cubicBezTo>
                  <a:pt x="103" y="146"/>
                  <a:pt x="84" y="173"/>
                  <a:pt x="125" y="146"/>
                </a:cubicBezTo>
                <a:cubicBezTo>
                  <a:pt x="153" y="153"/>
                  <a:pt x="196" y="146"/>
                  <a:pt x="153" y="173"/>
                </a:cubicBezTo>
                <a:cubicBezTo>
                  <a:pt x="148" y="180"/>
                  <a:pt x="135" y="186"/>
                  <a:pt x="139" y="194"/>
                </a:cubicBezTo>
                <a:cubicBezTo>
                  <a:pt x="143" y="203"/>
                  <a:pt x="159" y="196"/>
                  <a:pt x="167" y="201"/>
                </a:cubicBezTo>
                <a:cubicBezTo>
                  <a:pt x="180" y="210"/>
                  <a:pt x="174" y="237"/>
                  <a:pt x="188" y="243"/>
                </a:cubicBezTo>
                <a:cubicBezTo>
                  <a:pt x="205" y="251"/>
                  <a:pt x="225" y="248"/>
                  <a:pt x="243" y="250"/>
                </a:cubicBezTo>
                <a:cubicBezTo>
                  <a:pt x="275" y="298"/>
                  <a:pt x="398" y="321"/>
                  <a:pt x="451" y="326"/>
                </a:cubicBezTo>
                <a:cubicBezTo>
                  <a:pt x="513" y="367"/>
                  <a:pt x="601" y="360"/>
                  <a:pt x="674" y="368"/>
                </a:cubicBezTo>
                <a:cubicBezTo>
                  <a:pt x="716" y="379"/>
                  <a:pt x="755" y="384"/>
                  <a:pt x="798" y="389"/>
                </a:cubicBezTo>
                <a:cubicBezTo>
                  <a:pt x="845" y="402"/>
                  <a:pt x="866" y="404"/>
                  <a:pt x="923" y="409"/>
                </a:cubicBezTo>
                <a:cubicBezTo>
                  <a:pt x="1029" y="480"/>
                  <a:pt x="1233" y="460"/>
                  <a:pt x="1354" y="465"/>
                </a:cubicBezTo>
                <a:cubicBezTo>
                  <a:pt x="1387" y="476"/>
                  <a:pt x="1374" y="503"/>
                  <a:pt x="1347" y="507"/>
                </a:cubicBezTo>
                <a:cubicBezTo>
                  <a:pt x="1308" y="513"/>
                  <a:pt x="1268" y="511"/>
                  <a:pt x="1229" y="513"/>
                </a:cubicBezTo>
                <a:cubicBezTo>
                  <a:pt x="1220" y="515"/>
                  <a:pt x="1204" y="511"/>
                  <a:pt x="1201" y="520"/>
                </a:cubicBezTo>
                <a:cubicBezTo>
                  <a:pt x="1199" y="528"/>
                  <a:pt x="1218" y="574"/>
                  <a:pt x="1229" y="583"/>
                </a:cubicBezTo>
                <a:cubicBezTo>
                  <a:pt x="1264" y="611"/>
                  <a:pt x="1317" y="598"/>
                  <a:pt x="1361" y="604"/>
                </a:cubicBezTo>
                <a:cubicBezTo>
                  <a:pt x="1389" y="608"/>
                  <a:pt x="1444" y="618"/>
                  <a:pt x="1444" y="618"/>
                </a:cubicBezTo>
                <a:cubicBezTo>
                  <a:pt x="1452" y="633"/>
                  <a:pt x="1462" y="686"/>
                  <a:pt x="1479" y="694"/>
                </a:cubicBezTo>
                <a:cubicBezTo>
                  <a:pt x="1521" y="713"/>
                  <a:pt x="1571" y="704"/>
                  <a:pt x="1617" y="708"/>
                </a:cubicBezTo>
                <a:cubicBezTo>
                  <a:pt x="1649" y="716"/>
                  <a:pt x="1681" y="739"/>
                  <a:pt x="1714" y="742"/>
                </a:cubicBezTo>
                <a:cubicBezTo>
                  <a:pt x="1742" y="744"/>
                  <a:pt x="1770" y="747"/>
                  <a:pt x="1798" y="749"/>
                </a:cubicBezTo>
                <a:cubicBezTo>
                  <a:pt x="1835" y="762"/>
                  <a:pt x="1872" y="772"/>
                  <a:pt x="1909" y="784"/>
                </a:cubicBezTo>
                <a:cubicBezTo>
                  <a:pt x="1887" y="798"/>
                  <a:pt x="1883" y="808"/>
                  <a:pt x="1853" y="791"/>
                </a:cubicBezTo>
                <a:cubicBezTo>
                  <a:pt x="1846" y="787"/>
                  <a:pt x="1833" y="776"/>
                  <a:pt x="1839" y="770"/>
                </a:cubicBezTo>
                <a:cubicBezTo>
                  <a:pt x="1845" y="764"/>
                  <a:pt x="1852" y="780"/>
                  <a:pt x="1860" y="784"/>
                </a:cubicBezTo>
                <a:cubicBezTo>
                  <a:pt x="1867" y="787"/>
                  <a:pt x="1874" y="789"/>
                  <a:pt x="1881" y="791"/>
                </a:cubicBezTo>
                <a:cubicBezTo>
                  <a:pt x="1924" y="802"/>
                  <a:pt x="1962" y="813"/>
                  <a:pt x="2006" y="819"/>
                </a:cubicBezTo>
                <a:cubicBezTo>
                  <a:pt x="2053" y="835"/>
                  <a:pt x="2085" y="869"/>
                  <a:pt x="2138" y="874"/>
                </a:cubicBezTo>
                <a:cubicBezTo>
                  <a:pt x="2180" y="878"/>
                  <a:pt x="2221" y="879"/>
                  <a:pt x="2263" y="881"/>
                </a:cubicBezTo>
                <a:cubicBezTo>
                  <a:pt x="2301" y="887"/>
                  <a:pt x="2330" y="903"/>
                  <a:pt x="2367" y="909"/>
                </a:cubicBezTo>
                <a:cubicBezTo>
                  <a:pt x="2418" y="918"/>
                  <a:pt x="2469" y="922"/>
                  <a:pt x="2520" y="930"/>
                </a:cubicBezTo>
                <a:cubicBezTo>
                  <a:pt x="2529" y="928"/>
                  <a:pt x="2539" y="918"/>
                  <a:pt x="2547" y="923"/>
                </a:cubicBezTo>
                <a:cubicBezTo>
                  <a:pt x="2555" y="928"/>
                  <a:pt x="2548" y="943"/>
                  <a:pt x="2554" y="951"/>
                </a:cubicBezTo>
                <a:cubicBezTo>
                  <a:pt x="2559" y="957"/>
                  <a:pt x="2568" y="957"/>
                  <a:pt x="2575" y="958"/>
                </a:cubicBezTo>
                <a:cubicBezTo>
                  <a:pt x="2607" y="962"/>
                  <a:pt x="2640" y="963"/>
                  <a:pt x="2672" y="965"/>
                </a:cubicBezTo>
                <a:cubicBezTo>
                  <a:pt x="2681" y="978"/>
                  <a:pt x="2683" y="994"/>
                  <a:pt x="2693" y="1006"/>
                </a:cubicBezTo>
                <a:cubicBezTo>
                  <a:pt x="2717" y="1036"/>
                  <a:pt x="2802" y="1031"/>
                  <a:pt x="2832" y="1034"/>
                </a:cubicBezTo>
                <a:cubicBezTo>
                  <a:pt x="2866" y="1059"/>
                  <a:pt x="2869" y="1080"/>
                  <a:pt x="2894" y="1117"/>
                </a:cubicBezTo>
                <a:cubicBezTo>
                  <a:pt x="2904" y="1132"/>
                  <a:pt x="2928" y="1134"/>
                  <a:pt x="2943" y="1138"/>
                </a:cubicBezTo>
                <a:cubicBezTo>
                  <a:pt x="2984" y="1150"/>
                  <a:pt x="3026" y="1153"/>
                  <a:pt x="3068" y="1159"/>
                </a:cubicBezTo>
                <a:cubicBezTo>
                  <a:pt x="3129" y="1199"/>
                  <a:pt x="3052" y="1144"/>
                  <a:pt x="3102" y="1194"/>
                </a:cubicBezTo>
                <a:cubicBezTo>
                  <a:pt x="3138" y="1230"/>
                  <a:pt x="3211" y="1221"/>
                  <a:pt x="3255" y="1221"/>
                </a:cubicBezTo>
              </a:path>
            </a:pathLst>
          </a:custGeom>
          <a:noFill/>
          <a:ln w="2857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3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3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 b="722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0" y="4800600"/>
            <a:ext cx="3352800" cy="2057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2362200" y="304800"/>
            <a:ext cx="4343400" cy="20574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5791200" y="4876800"/>
            <a:ext cx="3352800" cy="1981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5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autoRev="1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0" grpId="1" animBg="1"/>
      <p:bldP spid="52231" grpId="0" animBg="1"/>
      <p:bldP spid="52231" grpId="1" animBg="1"/>
      <p:bldP spid="52232" grpId="0" animBg="1"/>
      <p:bldP spid="522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0" b="477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1905000" y="152400"/>
            <a:ext cx="5562600" cy="14478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0" y="4343400"/>
            <a:ext cx="29718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autoRev="1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53254" grpId="1" animBg="1"/>
      <p:bldP spid="53255" grpId="0" animBg="1"/>
      <p:bldP spid="5325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51511" b="30513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200400" y="304800"/>
            <a:ext cx="5791200" cy="18288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514600" y="5410200"/>
            <a:ext cx="4038600" cy="10668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1299999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0" autoRev="1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0" autoRev="1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79" grpId="1" animBg="1"/>
      <p:bldP spid="54280" grpId="0" animBg="1"/>
      <p:bldP spid="5428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4" name="Picture 12" descr="volgodonsk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6096000" y="36576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Согни ноги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52400" y="19812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Сбрось тяжелые вещи</a:t>
            </a: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0" y="35814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Держи голову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на поверхности</a:t>
            </a: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0" y="52578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Повернись в ту строну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от куда пришел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6096000" y="1524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Обопрись на край льдины</a:t>
            </a:r>
          </a:p>
        </p:txBody>
      </p:sp>
      <p:sp>
        <p:nvSpPr>
          <p:cNvPr id="59401" name="Oval 9"/>
          <p:cNvSpPr>
            <a:spLocks noChangeArrowheads="1"/>
          </p:cNvSpPr>
          <p:nvPr/>
        </p:nvSpPr>
        <p:spPr bwMode="auto">
          <a:xfrm>
            <a:off x="6172200" y="19050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Широко расставь руки</a:t>
            </a:r>
          </a:p>
        </p:txBody>
      </p:sp>
      <p:sp>
        <p:nvSpPr>
          <p:cNvPr id="59402" name="Oval 10"/>
          <p:cNvSpPr>
            <a:spLocks noChangeArrowheads="1"/>
          </p:cNvSpPr>
          <p:nvPr/>
        </p:nvSpPr>
        <p:spPr bwMode="auto">
          <a:xfrm>
            <a:off x="152400" y="2286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Не паникуй</a:t>
            </a:r>
          </a:p>
          <a:p>
            <a:pPr algn="ctr"/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9403" name="Oval 11"/>
          <p:cNvSpPr>
            <a:spLocks noChangeArrowheads="1"/>
          </p:cNvSpPr>
          <p:nvPr/>
        </p:nvSpPr>
        <p:spPr bwMode="auto">
          <a:xfrm>
            <a:off x="6096000" y="5257800"/>
            <a:ext cx="2819400" cy="16002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30000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Откатись 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>подальше от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autoRev="1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4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5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500" autoRev="1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5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6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500" autoRev="1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4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6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7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0" autoRev="1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6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67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500" autoRev="1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7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8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9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500" autoRev="1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8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89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0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500" autoRev="1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  <p:bldP spid="59396" grpId="1" animBg="1"/>
      <p:bldP spid="59397" grpId="0" animBg="1"/>
      <p:bldP spid="59397" grpId="1" animBg="1"/>
      <p:bldP spid="59398" grpId="0" animBg="1"/>
      <p:bldP spid="59398" grpId="1" animBg="1"/>
      <p:bldP spid="59399" grpId="0" animBg="1"/>
      <p:bldP spid="59399" grpId="1" animBg="1"/>
      <p:bldP spid="59400" grpId="0" animBg="1"/>
      <p:bldP spid="59400" grpId="1" animBg="1"/>
      <p:bldP spid="59401" grpId="0" animBg="1"/>
      <p:bldP spid="59401" grpId="1" animBg="1"/>
      <p:bldP spid="59402" grpId="0" animBg="1"/>
      <p:bldP spid="59402" grpId="1" animBg="1"/>
      <p:bldP spid="59403" grpId="0" animBg="1"/>
      <p:bldP spid="5940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2" name="Picture 12" descr="chto_delatt_esli_vy_provalilis_pod_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0" r="74167" b="646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3" name="Rectangle 13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Способы спасения</a:t>
            </a:r>
          </a:p>
        </p:txBody>
      </p:sp>
      <p:pic>
        <p:nvPicPr>
          <p:cNvPr id="61458" name="Picture 18" descr="Безопасность на воде и оказание помощи пострадавшим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1200"/>
            <a:ext cx="3629025" cy="1771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59" name="Picture 19" descr="Безопасность на воде и оказание помощи пострадавшим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267200"/>
            <a:ext cx="3614738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0" name="Picture 20" descr="Безопасность на воде и оказание помощи пострадавшим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3414713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61" name="Picture 21" descr="Безопасность на воде и оказание помощи пострадавшим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267200"/>
            <a:ext cx="36576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457200" y="15240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лыжной палкой</a:t>
            </a:r>
          </a:p>
        </p:txBody>
      </p:sp>
      <p:sp>
        <p:nvSpPr>
          <p:cNvPr id="61463" name="Text Box 23"/>
          <p:cNvSpPr txBox="1">
            <a:spLocks noChangeArrowheads="1"/>
          </p:cNvSpPr>
          <p:nvPr/>
        </p:nvSpPr>
        <p:spPr bwMode="auto">
          <a:xfrm>
            <a:off x="5334000" y="3886200"/>
            <a:ext cx="298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           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шарфом</a:t>
            </a:r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6156325" y="1560513"/>
            <a:ext cx="226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веревкой</a:t>
            </a:r>
          </a:p>
        </p:txBody>
      </p:sp>
      <p:sp>
        <p:nvSpPr>
          <p:cNvPr id="61465" name="Text Box 25"/>
          <p:cNvSpPr txBox="1">
            <a:spLocks noChangeArrowheads="1"/>
          </p:cNvSpPr>
          <p:nvPr/>
        </p:nvSpPr>
        <p:spPr bwMode="auto">
          <a:xfrm>
            <a:off x="1143000" y="3846513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              </a:t>
            </a:r>
            <a:r>
              <a:rPr lang="ru-RU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Помощь доской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14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2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26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1828800" y="152400"/>
            <a:ext cx="6781800" cy="2209800"/>
          </a:xfrm>
          <a:prstGeom prst="ellipse">
            <a:avLst/>
          </a:prstGeom>
          <a:solidFill>
            <a:srgbClr val="3366FF">
              <a:alpha val="39999"/>
            </a:srgbClr>
          </a:solidFill>
          <a:ln w="9525">
            <a:round/>
            <a:headEnd/>
            <a:tailEnd/>
          </a:ln>
          <a:effectLst/>
          <a:scene3d>
            <a:camera prst="legacyObliqueTopRight">
              <a:rot lat="0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124200" y="381000"/>
            <a:ext cx="42941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ПРИБЛИЖЕНИЯ К 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ПОСТРАДАВШЕМУ НУЖНО ПОЛЗТИ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ГРУДИ ШИРОКО РАССТАВИВ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РУКИ И НОГИ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4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4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4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4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8802638c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9" name="WordArt 9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772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611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СПАСИБО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65abd089e95cfc1e3dc613d21c70122d_i-53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</p:pic>
      <p:sp>
        <p:nvSpPr>
          <p:cNvPr id="8197" name="AutoShape 5" descr="65abd089e95cfc1e3dc613d21c70122d_i-534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81200" y="1752600"/>
            <a:ext cx="838200" cy="914400"/>
          </a:xfrm>
          <a:prstGeom prst="line">
            <a:avLst/>
          </a:prstGeom>
          <a:noFill/>
          <a:ln w="1238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 flipV="1">
            <a:off x="7696200" y="6019800"/>
            <a:ext cx="685800" cy="685800"/>
          </a:xfrm>
          <a:prstGeom prst="line">
            <a:avLst/>
          </a:prstGeom>
          <a:noFill/>
          <a:ln w="123825">
            <a:solidFill>
              <a:srgbClr val="00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4114800" y="0"/>
            <a:ext cx="4648200" cy="2362200"/>
          </a:xfrm>
          <a:prstGeom prst="ellipse">
            <a:avLst/>
          </a:prstGeom>
          <a:solidFill>
            <a:srgbClr val="00FFFF">
              <a:alpha val="2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Водоемы начинают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замерзать от берега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центру</a:t>
            </a:r>
          </a:p>
          <a:p>
            <a:pPr algn="ctr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0.03331 L -0.19583 -0.066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49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5552 L 0.04583 0.188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2" grpId="0" animBg="1"/>
      <p:bldP spid="8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volgodonsk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sdvbdfjhg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volgodonsk-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914400" y="990600"/>
            <a:ext cx="7924800" cy="4800600"/>
          </a:xfrm>
          <a:prstGeom prst="ellipse">
            <a:avLst/>
          </a:prstGeom>
          <a:solidFill>
            <a:srgbClr val="00FFFF">
              <a:alpha val="3999"/>
            </a:srgbClr>
          </a:solidFill>
          <a:ln w="9525">
            <a:solidFill>
              <a:srgbClr val="66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Прозрачный лед 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голубовато-зеленого оттенка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считается прочным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sdvbdfjhg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28600" y="457200"/>
            <a:ext cx="8686800" cy="5257800"/>
          </a:xfrm>
          <a:prstGeom prst="ellipse">
            <a:avLst/>
          </a:prstGeom>
          <a:solidFill>
            <a:srgbClr val="00FFFF">
              <a:alpha val="3999"/>
            </a:srgbClr>
          </a:solidFill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Лед ЖЕЛТОВАТО-СЕРОГО оттенка </a:t>
            </a:r>
          </a:p>
          <a:p>
            <a:pPr algn="ctr"/>
            <a:r>
              <a:rPr lang="ru-RU" sz="2400" b="1"/>
              <a:t>самый хрупкий и опасный для перехода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024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406b62ca5ce306b30f8c71a478d6bb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648200" y="2590800"/>
            <a:ext cx="685800" cy="2286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572000" y="2895600"/>
            <a:ext cx="1143000" cy="3810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4800600" y="2286000"/>
            <a:ext cx="838200" cy="3810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2667000" y="2590800"/>
            <a:ext cx="1447800" cy="6096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3048000" y="3124200"/>
            <a:ext cx="838200" cy="6096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2590800" y="2286000"/>
            <a:ext cx="1371600" cy="685800"/>
          </a:xfrm>
          <a:prstGeom prst="line">
            <a:avLst/>
          </a:prstGeom>
          <a:noFill/>
          <a:ln w="73025">
            <a:solidFill>
              <a:srgbClr val="CC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3200400" y="2971800"/>
            <a:ext cx="3200400" cy="3657600"/>
          </a:xfrm>
          <a:prstGeom prst="ellipse">
            <a:avLst/>
          </a:prstGeom>
          <a:solidFill>
            <a:schemeClr val="accent1">
              <a:alpha val="60001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21299999" lon="15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Лед особенно 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не прочен 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возле торчащих 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кустарников, 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  <a:p>
            <a:pPr algn="ctr"/>
            <a:r>
              <a:rPr lang="ru-RU" sz="1600">
                <a:solidFill>
                  <a:schemeClr val="bg1"/>
                </a:solidFill>
              </a:rPr>
              <a:t>бревен, камышей </a:t>
            </a:r>
          </a:p>
          <a:p>
            <a:pPr algn="ctr"/>
            <a:r>
              <a:rPr lang="ru-RU" sz="1600">
                <a:solidFill>
                  <a:schemeClr val="bg1"/>
                </a:solidFill>
              </a:rPr>
              <a:t>и деревьев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3.01874E-6 L -0.10417 0.1221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610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-0.04441 L -0.09583 0.06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555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4997 L -0.11666 0.072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610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0.02776 L 0.025 0.04997 " pathEditMode="relative" ptsTypes="AA">
                                      <p:cBhvr>
                                        <p:cTn id="1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3 -0.02776 L 0.15417 0.0832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555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-0.01665 L 0.1875 0.0943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5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75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228600" y="914400"/>
            <a:ext cx="8686800" cy="4800600"/>
          </a:xfrm>
          <a:prstGeom prst="ellipse">
            <a:avLst/>
          </a:prstGeom>
          <a:solidFill>
            <a:srgbClr val="00FFFF">
              <a:alpha val="3999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Заснеженные участки льда на водоемах не прочные </a:t>
            </a:r>
          </a:p>
          <a:p>
            <a:pPr algn="ctr"/>
            <a:endParaRPr lang="ru-RU" sz="2400" b="1">
              <a:solidFill>
                <a:schemeClr val="bg1"/>
              </a:solidFill>
            </a:endParaRPr>
          </a:p>
          <a:p>
            <a:pPr algn="ctr"/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133600" y="11430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Лед под мостами и вблизи устья рек</a:t>
            </a:r>
          </a:p>
        </p:txBody>
      </p:sp>
      <p:pic>
        <p:nvPicPr>
          <p:cNvPr id="11272" name="Picture 8" descr="Картинки по запросу ЛЕД ПОД МОСТ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438400" y="1676400"/>
            <a:ext cx="4495800" cy="3886200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round/>
            <a:headEnd/>
            <a:tailEnd/>
          </a:ln>
          <a:effectLst/>
          <a:scene3d>
            <a:camera prst="legacyObliqueTopRight">
              <a:rot lat="21299999" lon="30000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ПОД МОСТАМИ </a:t>
            </a:r>
          </a:p>
          <a:p>
            <a:pPr algn="ctr"/>
            <a:endParaRPr lang="ru-RU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  <a:p>
            <a:pPr algn="ctr"/>
            <a:r>
              <a:rPr lang="ru-RU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ЛЕД ТОНЬШЕ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182</Words>
  <Application>Microsoft Office PowerPoint</Application>
  <PresentationFormat>Экран (4:3)</PresentationFormat>
  <Paragraphs>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Bodoni MT Black</vt:lpstr>
      <vt:lpstr>Blackadder ITC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спасения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inet</dc:creator>
  <cp:lastModifiedBy>inet</cp:lastModifiedBy>
  <cp:revision>24</cp:revision>
  <cp:lastPrinted>1601-01-01T00:00:00Z</cp:lastPrinted>
  <dcterms:created xsi:type="dcterms:W3CDTF">1601-01-01T00:00:00Z</dcterms:created>
  <dcterms:modified xsi:type="dcterms:W3CDTF">2022-10-25T09:12:40Z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