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88" r:id="rId4"/>
    <p:sldId id="272" r:id="rId5"/>
    <p:sldId id="271" r:id="rId6"/>
    <p:sldId id="273" r:id="rId7"/>
    <p:sldId id="274" r:id="rId8"/>
    <p:sldId id="276" r:id="rId9"/>
    <p:sldId id="277" r:id="rId10"/>
    <p:sldId id="275" r:id="rId11"/>
    <p:sldId id="278" r:id="rId12"/>
    <p:sldId id="279" r:id="rId13"/>
    <p:sldId id="280" r:id="rId14"/>
    <p:sldId id="281" r:id="rId15"/>
    <p:sldId id="282" r:id="rId16"/>
    <p:sldId id="284" r:id="rId17"/>
    <p:sldId id="287" r:id="rId18"/>
    <p:sldId id="286" r:id="rId19"/>
    <p:sldId id="26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33"/>
    <a:srgbClr val="33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68" autoAdjust="0"/>
    <p:restoredTop sz="94148" autoAdjust="0"/>
  </p:normalViewPr>
  <p:slideViewPr>
    <p:cSldViewPr>
      <p:cViewPr>
        <p:scale>
          <a:sx n="66" d="100"/>
          <a:sy n="66" d="100"/>
        </p:scale>
        <p:origin x="-92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A642F-DB92-4132-A6D1-72588284A5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E9254-9553-409F-97FF-4FE97E9868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C8C07-A0A2-4A44-90BA-DC5281E83E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66361-47A2-4C38-A712-0838A3A7B4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D5329-C426-4C54-9A1A-2A4A8F2B64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38B04-05DE-407F-9852-5A3063676C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E1B4A-AF44-47FD-AE30-DD3CCCE432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C046F-DD84-4CCC-976F-07857C4010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3879C-D187-440F-957A-2173EF2C41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33E7C-B680-4251-9C60-808AE6A5C5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A27D1-0249-4556-9448-352EA00E7D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76210952-C344-493F-AB0D-BEE5143C566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  <p:bldP spid="11366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6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366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36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36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6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366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36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36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6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366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36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36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6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366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36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36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6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366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36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36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10.png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10.pn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0" y="527050"/>
            <a:ext cx="9145588" cy="199670"/>
          </a:xfrm>
          <a:prstGeom prst="rect">
            <a:avLst/>
          </a:prstGeom>
          <a:solidFill>
            <a:schemeClr val="bg1">
              <a:alpha val="48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endParaRPr lang="en-US" sz="900" b="0" dirty="0">
              <a:solidFill>
                <a:srgbClr val="663300"/>
              </a:solidFill>
              <a:latin typeface="Myriad Pro Cond" pitchFamily="34" charset="0"/>
            </a:endParaRPr>
          </a:p>
        </p:txBody>
      </p:sp>
      <p:pic>
        <p:nvPicPr>
          <p:cNvPr id="105481" name="Picture 9" descr="http://yesheis.ru/wp-content/uploads/Dzhulbar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143116"/>
            <a:ext cx="4786346" cy="2714644"/>
          </a:xfrm>
          <a:prstGeom prst="rect">
            <a:avLst/>
          </a:prstGeom>
          <a:noFill/>
          <a:ln w="476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Picture 7" descr="http://www.innov.ru/news/tema/foto/2013/little_hero/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2825" y="3357562"/>
            <a:ext cx="4321175" cy="29083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6" name="Picture 2" descr="C:\Users\лариса\Desktop\SviDen.RU_Georgievskaya-lenta-v-PNG-11-46dc18f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97522"/>
            <a:ext cx="9144000" cy="2660478"/>
          </a:xfrm>
          <a:prstGeom prst="rect">
            <a:avLst/>
          </a:prstGeom>
          <a:noFill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3528" y="0"/>
            <a:ext cx="8643997" cy="2123658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Невоспетые</a:t>
            </a:r>
          </a:p>
          <a:p>
            <a:pPr algn="ctr"/>
            <a:r>
              <a:rPr lang="ru-RU" sz="6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герои </a:t>
            </a:r>
            <a:endParaRPr lang="ru-RU" sz="6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2" descr="C:\Users\Сергей\Desktop\free-png.ru-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714356"/>
            <a:ext cx="4533941" cy="20440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395288" y="620713"/>
            <a:ext cx="44640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000"/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179388" y="260648"/>
            <a:ext cx="8964612" cy="52322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endParaRPr lang="ru-RU" sz="2800" b="0" dirty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yriad Pro Cond" pitchFamily="34" charset="0"/>
            </a:endParaRPr>
          </a:p>
        </p:txBody>
      </p:sp>
      <p:pic>
        <p:nvPicPr>
          <p:cNvPr id="6150" name="Picture 6" descr="C:\Users\Сергей\Downloads\1666964263_22-celes-club-p-koshki-blokadnogo-leningrada-krasivo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3649013" cy="487076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67544" y="5733256"/>
            <a:ext cx="4182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Bookman Old Style" pitchFamily="18" charset="0"/>
              </a:rPr>
              <a:t>Памятники кошкам </a:t>
            </a:r>
          </a:p>
          <a:p>
            <a:pPr algn="ctr"/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Bookman Old Style" pitchFamily="18" charset="0"/>
              </a:rPr>
              <a:t>блокадного Ленинграда </a:t>
            </a:r>
          </a:p>
        </p:txBody>
      </p:sp>
      <p:pic>
        <p:nvPicPr>
          <p:cNvPr id="15" name="Picture 2" descr="C:\Users\Сергей\Desktop\140124015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80728"/>
            <a:ext cx="2808312" cy="4059635"/>
          </a:xfrm>
          <a:prstGeom prst="rect">
            <a:avLst/>
          </a:prstGeom>
          <a:noFill/>
        </p:spPr>
      </p:pic>
      <p:pic>
        <p:nvPicPr>
          <p:cNvPr id="17" name="Picture 3" descr="C:\Users\лариса\Desktop\pngwing.com-6f37716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14338"/>
            <a:ext cx="9144000" cy="1898650"/>
          </a:xfrm>
          <a:prstGeom prst="rect">
            <a:avLst/>
          </a:prstGeom>
          <a:noFill/>
        </p:spPr>
      </p:pic>
      <p:pic>
        <p:nvPicPr>
          <p:cNvPr id="18" name="Picture 4" descr="C:\Users\Сергей\Downloads\1666964296_24-celes-club-p-koshki-blokadnogo-leningrada-krasivo-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293096"/>
            <a:ext cx="3168352" cy="23762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395288" y="620713"/>
            <a:ext cx="44640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000"/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0" y="214290"/>
            <a:ext cx="8964612" cy="52322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endParaRPr lang="ru-RU" sz="2800" b="0" dirty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yriad Pro Cond" pitchFamily="34" charset="0"/>
            </a:endParaRPr>
          </a:p>
        </p:txBody>
      </p:sp>
      <p:pic>
        <p:nvPicPr>
          <p:cNvPr id="8" name="Picture 2" descr="C:\Users\лариса\Desktop\pngwing.com-3-c191d95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42312"/>
            <a:ext cx="4572000" cy="23156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15616" y="260648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</a:t>
            </a:r>
            <a:r>
              <a:rPr lang="ru-RU" sz="54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Голуби</a:t>
            </a:r>
            <a:endParaRPr lang="ru-RU" sz="48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8" name="Picture 4" descr="C:\Users\Сергей\Desktop\157fe46cae95acc4449125da2b01c6c4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73016"/>
            <a:ext cx="4264346" cy="3039651"/>
          </a:xfrm>
          <a:prstGeom prst="rect">
            <a:avLst/>
          </a:prstGeom>
          <a:noFill/>
        </p:spPr>
      </p:pic>
      <p:pic>
        <p:nvPicPr>
          <p:cNvPr id="1029" name="Picture 5" descr="C:\Users\Сергей\Downloads\46edf1612126dfd209f65be0f8280a9f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620688"/>
            <a:ext cx="4316199" cy="2430032"/>
          </a:xfrm>
          <a:prstGeom prst="rect">
            <a:avLst/>
          </a:prstGeom>
          <a:noFill/>
        </p:spPr>
      </p:pic>
      <p:pic>
        <p:nvPicPr>
          <p:cNvPr id="1030" name="Picture 6" descr="C:\Users\Сергей\Desktop\6264e3ed98554468b7dbd60852bbd8f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556792"/>
            <a:ext cx="4469615" cy="2927598"/>
          </a:xfrm>
          <a:prstGeom prst="rect">
            <a:avLst/>
          </a:prstGeom>
          <a:noFill/>
        </p:spPr>
      </p:pic>
      <p:pic>
        <p:nvPicPr>
          <p:cNvPr id="2" name="Picture 2" descr="C:\Users\Сергей\Desktop\heraldic-dove-silhouette-000000-m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88640"/>
            <a:ext cx="936104" cy="76643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395288" y="620713"/>
            <a:ext cx="44640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000"/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0" y="214290"/>
            <a:ext cx="8964612" cy="52322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endParaRPr lang="ru-RU" sz="2800" b="0" dirty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yriad Pro Cond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260648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54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Голуби</a:t>
            </a:r>
            <a:endParaRPr lang="ru-RU" sz="48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" name="Picture 2" descr="C:\Users\Сергей\Desktop\heraldic-dove-silhouette-000000-m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936104" cy="766435"/>
          </a:xfrm>
          <a:prstGeom prst="rect">
            <a:avLst/>
          </a:prstGeom>
          <a:noFill/>
        </p:spPr>
      </p:pic>
      <p:pic>
        <p:nvPicPr>
          <p:cNvPr id="3076" name="Picture 4" descr="C:\Users\Сергей\Desktop\23e7d30cff960f71428a91b09faab9aa-800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4422651" cy="3346239"/>
          </a:xfrm>
          <a:prstGeom prst="rect">
            <a:avLst/>
          </a:prstGeom>
          <a:noFill/>
        </p:spPr>
      </p:pic>
      <p:pic>
        <p:nvPicPr>
          <p:cNvPr id="3078" name="Picture 6" descr="C:\Users\Сергей\Downloads\maxresdefault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0014" y="260648"/>
            <a:ext cx="4443986" cy="2499742"/>
          </a:xfrm>
          <a:prstGeom prst="rect">
            <a:avLst/>
          </a:prstGeom>
          <a:noFill/>
        </p:spPr>
      </p:pic>
      <p:pic>
        <p:nvPicPr>
          <p:cNvPr id="3079" name="Picture 7" descr="C:\Users\Сергей\Downloads\784ac937128f9f00157a81612100228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212976"/>
            <a:ext cx="4419952" cy="3327964"/>
          </a:xfrm>
          <a:prstGeom prst="rect">
            <a:avLst/>
          </a:prstGeom>
          <a:noFill/>
        </p:spPr>
      </p:pic>
      <p:pic>
        <p:nvPicPr>
          <p:cNvPr id="17" name="Picture 2" descr="C:\Users\лариса\Desktop\pngwing.com-3-c191d95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69369"/>
            <a:ext cx="4716016" cy="238863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395288" y="620713"/>
            <a:ext cx="44640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000"/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179388" y="260648"/>
            <a:ext cx="8964612" cy="52322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endParaRPr lang="ru-RU" sz="2800" b="0" dirty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yriad Pro Cond" pitchFamily="34" charset="0"/>
            </a:endParaRPr>
          </a:p>
        </p:txBody>
      </p:sp>
      <p:pic>
        <p:nvPicPr>
          <p:cNvPr id="3074" name="Picture 2" descr="C:\Users\Сергей\Desktop\PofaYScuS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3816424" cy="5088566"/>
          </a:xfrm>
          <a:prstGeom prst="rect">
            <a:avLst/>
          </a:prstGeom>
          <a:noFill/>
        </p:spPr>
      </p:pic>
      <p:pic>
        <p:nvPicPr>
          <p:cNvPr id="3075" name="Picture 3" descr="C:\Users\Сергей\Desktop\fpT5jjx60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420888"/>
            <a:ext cx="4114316" cy="4437112"/>
          </a:xfrm>
          <a:prstGeom prst="rect">
            <a:avLst/>
          </a:prstGeom>
          <a:noFill/>
        </p:spPr>
      </p:pic>
      <p:pic>
        <p:nvPicPr>
          <p:cNvPr id="15" name="Picture 6" descr="C:\Users\Сергей\Desktop\golubi-pamyatnik-vyaz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0210" y="908720"/>
            <a:ext cx="3073790" cy="3449390"/>
          </a:xfrm>
          <a:prstGeom prst="rect">
            <a:avLst/>
          </a:prstGeom>
          <a:noFill/>
        </p:spPr>
      </p:pic>
      <p:pic>
        <p:nvPicPr>
          <p:cNvPr id="16" name="Picture 3" descr="C:\Users\лариса\Desktop\pngwing.com-6f37716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214338"/>
            <a:ext cx="9144000" cy="189865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868144" y="4653136"/>
            <a:ext cx="3456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</a:rPr>
              <a:t>Памятник </a:t>
            </a:r>
          </a:p>
          <a:p>
            <a:pPr algn="ct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</a:rPr>
              <a:t>военно-голубиной </a:t>
            </a:r>
          </a:p>
          <a:p>
            <a:pPr algn="ct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</a:rPr>
              <a:t>почте</a:t>
            </a:r>
            <a:endParaRPr lang="ru-RU" sz="2400" dirty="0">
              <a:solidFill>
                <a:schemeClr val="bg1">
                  <a:lumMod val="9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395288" y="620713"/>
            <a:ext cx="44640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000"/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0" y="214290"/>
            <a:ext cx="8964612" cy="52322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endParaRPr lang="ru-RU" sz="2800" b="0" dirty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yriad Pro Cond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260648"/>
            <a:ext cx="3024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Собаки</a:t>
            </a:r>
            <a:endParaRPr lang="ru-RU" sz="48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098" name="Picture 2" descr="F:\Ж\Cartoon-Black-Do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6460"/>
            <a:ext cx="1296144" cy="1139686"/>
          </a:xfrm>
          <a:prstGeom prst="rect">
            <a:avLst/>
          </a:prstGeom>
          <a:noFill/>
        </p:spPr>
      </p:pic>
      <p:pic>
        <p:nvPicPr>
          <p:cNvPr id="4101" name="Picture 5" descr="C:\Users\Сергей\Desktop\3c99567efec7dd38ef42194cf17322c6 —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844824"/>
            <a:ext cx="3240360" cy="4819696"/>
          </a:xfrm>
          <a:prstGeom prst="rect">
            <a:avLst/>
          </a:prstGeom>
          <a:noFill/>
        </p:spPr>
      </p:pic>
      <p:pic>
        <p:nvPicPr>
          <p:cNvPr id="4102" name="Picture 6" descr="C:\Users\Сергей\Desktop\3c99567efec7dd38ef42194cf17322c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0"/>
            <a:ext cx="2271259" cy="325392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932040" y="6021288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</a:rPr>
              <a:t>Джульбарс</a:t>
            </a:r>
            <a:endParaRPr lang="ru-RU" sz="2800" dirty="0">
              <a:solidFill>
                <a:schemeClr val="bg1">
                  <a:lumMod val="9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1" name="Picture 4" descr="C:\Users\Сергей\Desktop\717227-72c2aba3143f55af68db6040a5484a8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1" y="1628800"/>
            <a:ext cx="4352504" cy="3096344"/>
          </a:xfrm>
          <a:prstGeom prst="rect">
            <a:avLst/>
          </a:prstGeom>
          <a:noFill/>
        </p:spPr>
      </p:pic>
      <p:pic>
        <p:nvPicPr>
          <p:cNvPr id="12" name="Picture 2" descr="C:\Users\лариса\Desktop\pngwing.com-3-c191d95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69369"/>
            <a:ext cx="4716016" cy="238863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395288" y="620713"/>
            <a:ext cx="44640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000"/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0" y="214290"/>
            <a:ext cx="8964612" cy="52322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endParaRPr lang="ru-RU" sz="2800" b="0" dirty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yriad Pro Cond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260648"/>
            <a:ext cx="3024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Собаки</a:t>
            </a:r>
            <a:endParaRPr lang="ru-RU" sz="48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098" name="Picture 2" descr="F:\Ж\Cartoon-Black-Do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6460"/>
            <a:ext cx="1296144" cy="1139686"/>
          </a:xfrm>
          <a:prstGeom prst="rect">
            <a:avLst/>
          </a:prstGeom>
          <a:noFill/>
        </p:spPr>
      </p:pic>
      <p:pic>
        <p:nvPicPr>
          <p:cNvPr id="16" name="Picture 2" descr="https://4.bp.blogspot.com/-ge4NCamNSNw/W-Q9OkLA48I/AAAAAAADLPE/oskoZTpA_QEe1Y9ESi-OZza4kWlvnutMQCLcBGAs/s1600/WW1-service-dog-medic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8640"/>
            <a:ext cx="4345831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1" descr="http://yesheis.ru/wp-content/uploads/ovcharki3.jpg"/>
          <p:cNvPicPr>
            <a:picLocks noChangeAspect="1" noChangeArrowheads="1"/>
          </p:cNvPicPr>
          <p:nvPr/>
        </p:nvPicPr>
        <p:blipFill>
          <a:blip r:embed="rId4" cstate="print"/>
          <a:srcRect t="8597" b="8597"/>
          <a:stretch>
            <a:fillRect/>
          </a:stretch>
        </p:blipFill>
        <p:spPr bwMode="auto">
          <a:xfrm>
            <a:off x="4211960" y="3429000"/>
            <a:ext cx="4608760" cy="317936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" name="Picture 4" descr="C:\Users\Сергей\Downloads\image069-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40768"/>
            <a:ext cx="4475108" cy="2952328"/>
          </a:xfrm>
          <a:prstGeom prst="rect">
            <a:avLst/>
          </a:prstGeom>
          <a:noFill/>
        </p:spPr>
      </p:pic>
      <p:pic>
        <p:nvPicPr>
          <p:cNvPr id="20" name="Picture 2" descr="C:\Users\лариса\Desktop\pngwing.com-3-c191d95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69369"/>
            <a:ext cx="4716016" cy="238863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395288" y="620713"/>
            <a:ext cx="44640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000"/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0" y="214290"/>
            <a:ext cx="8964612" cy="52322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endParaRPr lang="ru-RU" sz="2800" b="0" dirty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yriad Pro Cond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260648"/>
            <a:ext cx="3024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Собаки</a:t>
            </a:r>
            <a:endParaRPr lang="ru-RU" sz="48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098" name="Picture 2" descr="F:\Ж\Cartoon-Black-Do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6460"/>
            <a:ext cx="1296144" cy="1139686"/>
          </a:xfrm>
          <a:prstGeom prst="rect">
            <a:avLst/>
          </a:prstGeom>
          <a:noFill/>
        </p:spPr>
      </p:pic>
      <p:pic>
        <p:nvPicPr>
          <p:cNvPr id="7170" name="Picture 2" descr="C:\Users\Сергей\Desktop\54865_48033thumb6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401901"/>
            <a:ext cx="4494386" cy="3257255"/>
          </a:xfrm>
          <a:prstGeom prst="rect">
            <a:avLst/>
          </a:prstGeom>
          <a:noFill/>
        </p:spPr>
      </p:pic>
      <p:pic>
        <p:nvPicPr>
          <p:cNvPr id="7172" name="Picture 4" descr="C:\Users\Сергей\Desktop\54863_14649thumb6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268760"/>
            <a:ext cx="4845690" cy="3312368"/>
          </a:xfrm>
          <a:prstGeom prst="rect">
            <a:avLst/>
          </a:prstGeom>
          <a:noFill/>
        </p:spPr>
      </p:pic>
      <p:pic>
        <p:nvPicPr>
          <p:cNvPr id="17" name="Picture 2" descr="C:\Users\лариса\Desktop\pngwing.com-3-c191d95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69369"/>
            <a:ext cx="4716016" cy="2388631"/>
          </a:xfrm>
          <a:prstGeom prst="rect">
            <a:avLst/>
          </a:prstGeom>
          <a:noFill/>
        </p:spPr>
      </p:pic>
      <p:pic>
        <p:nvPicPr>
          <p:cNvPr id="19" name="Picture 2" descr="C:\Users\лариса\Desktop\pngwing.com-3-c191d95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621769"/>
            <a:ext cx="4716016" cy="2388631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123728" y="3861048"/>
            <a:ext cx="1780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</a:rPr>
              <a:t>Мухтар</a:t>
            </a:r>
            <a:endParaRPr lang="ru-RU" sz="2800" dirty="0">
              <a:solidFill>
                <a:schemeClr val="bg1">
                  <a:lumMod val="9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60032" y="6021288"/>
            <a:ext cx="137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</a:rPr>
              <a:t>Бобик</a:t>
            </a:r>
            <a:endParaRPr lang="ru-RU" sz="2800" dirty="0">
              <a:solidFill>
                <a:schemeClr val="bg1">
                  <a:lumMod val="9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7179" name="Picture 11" descr="C:\Users\Сергей\Desktop\da3a513bc674eea25c09c39b84675f5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260648"/>
            <a:ext cx="1670794" cy="304571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395288" y="620713"/>
            <a:ext cx="44640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000"/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0" y="214290"/>
            <a:ext cx="8964612" cy="52322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endParaRPr lang="ru-RU" sz="2800" b="0" dirty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yriad Pro Cond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260648"/>
            <a:ext cx="3024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Собаки</a:t>
            </a:r>
            <a:endParaRPr lang="ru-RU" sz="48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098" name="Picture 2" descr="F:\Ж\Cartoon-Black-Do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6460"/>
            <a:ext cx="1296144" cy="1139686"/>
          </a:xfrm>
          <a:prstGeom prst="rect">
            <a:avLst/>
          </a:prstGeom>
          <a:noFill/>
        </p:spPr>
      </p:pic>
      <p:pic>
        <p:nvPicPr>
          <p:cNvPr id="10" name="Picture 2" descr="212eb021-9a0a-4624-95fb-ba81ef559a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4680520" cy="3768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Сергей\Desktop\img4 —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3182" y="476672"/>
            <a:ext cx="4617386" cy="2952328"/>
          </a:xfrm>
          <a:prstGeom prst="rect">
            <a:avLst/>
          </a:prstGeom>
          <a:noFill/>
        </p:spPr>
      </p:pic>
      <p:pic>
        <p:nvPicPr>
          <p:cNvPr id="13" name="Picture 3" descr="C:\Users\Сергей\Desktop\img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645024"/>
            <a:ext cx="4463335" cy="2991640"/>
          </a:xfrm>
          <a:prstGeom prst="rect">
            <a:avLst/>
          </a:prstGeom>
          <a:noFill/>
        </p:spPr>
      </p:pic>
      <p:pic>
        <p:nvPicPr>
          <p:cNvPr id="14" name="Picture 2" descr="C:\Users\лариса\Desktop\pngwing.com-3-c191d95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69369"/>
            <a:ext cx="4716016" cy="238863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051720" y="4221088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</a:rPr>
              <a:t>Бульба</a:t>
            </a:r>
            <a:endParaRPr lang="ru-RU" sz="2800" dirty="0">
              <a:solidFill>
                <a:schemeClr val="bg1">
                  <a:lumMod val="9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00192" y="5877272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</a:rPr>
              <a:t>Дина</a:t>
            </a:r>
            <a:endParaRPr lang="ru-RU" sz="2800" dirty="0">
              <a:solidFill>
                <a:schemeClr val="bg1">
                  <a:lumMod val="9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2708920"/>
            <a:ext cx="1255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</a:rPr>
              <a:t>Джек</a:t>
            </a:r>
            <a:endParaRPr lang="ru-RU" sz="2800" dirty="0">
              <a:solidFill>
                <a:schemeClr val="bg1">
                  <a:lumMod val="9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395288" y="620713"/>
            <a:ext cx="44640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000"/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179388" y="260648"/>
            <a:ext cx="8964612" cy="52322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endParaRPr lang="ru-RU" sz="2800" b="0" dirty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yriad Pro Cond" pitchFamily="34" charset="0"/>
            </a:endParaRPr>
          </a:p>
        </p:txBody>
      </p:sp>
      <p:pic>
        <p:nvPicPr>
          <p:cNvPr id="9" name="Picture 8" descr="http://strana.ru/media/images/original/original247902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980728"/>
            <a:ext cx="4049061" cy="2699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1" descr="C:\Users\1\Pictures\424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789040"/>
            <a:ext cx="3888432" cy="291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516216" y="4365104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Памятники фронтовым собакам</a:t>
            </a:r>
            <a:endParaRPr lang="ru-RU" sz="2400" dirty="0">
              <a:solidFill>
                <a:schemeClr val="bg1">
                  <a:lumMod val="9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8" name="Picture 4" descr="http://img0.liveinternet.ru/images/attach/c/4/122/528/122528746_3455057_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80728"/>
            <a:ext cx="3240360" cy="4320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3" descr="C:\Users\лариса\Desktop\pngwing.com-6f37716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214338"/>
            <a:ext cx="9144000" cy="18986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-1588" y="2273300"/>
            <a:ext cx="9145588" cy="199670"/>
          </a:xfrm>
          <a:prstGeom prst="rect">
            <a:avLst/>
          </a:prstGeom>
          <a:solidFill>
            <a:schemeClr val="bg1">
              <a:alpha val="48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endParaRPr lang="en-US" sz="900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yriad Pro Con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404664"/>
            <a:ext cx="8532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Bookman Old Style" pitchFamily="18" charset="0"/>
              </a:rPr>
              <a:t>Низкий вам поклон </a:t>
            </a:r>
          </a:p>
          <a:p>
            <a:pPr algn="ctr"/>
            <a:r>
              <a:rPr lang="ru-RU" sz="4800" dirty="0" smtClean="0">
                <a:solidFill>
                  <a:schemeClr val="bg1"/>
                </a:solidFill>
                <a:latin typeface="Bookman Old Style" pitchFamily="18" charset="0"/>
              </a:rPr>
              <a:t>братья наши меньшие.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" name="Picture 2" descr="C:\Users\лариса\Desktop\pngwing.com-3-c191d95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63433"/>
            <a:ext cx="8676456" cy="43945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395288" y="620713"/>
            <a:ext cx="44640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000"/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0" y="214290"/>
            <a:ext cx="8964612" cy="52322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endParaRPr lang="ru-RU" sz="2800" b="0" dirty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yriad Pro Cond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61110" y="0"/>
            <a:ext cx="34549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Лошади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2" name="Picture 15" descr="http://time-spending.com/image-17-0-1414.jpg?r=bfca54ad-e05a-4eb0-8711-ff7598bbb4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42852"/>
            <a:ext cx="4105275" cy="29083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" name="Picture 13" descr="http://time-spending.com/image-17-0-1413.jpg?r=c96d13db-03c6-4442-a896-78e422879f1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714752"/>
            <a:ext cx="4105275" cy="28860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51" name="Picture 3" descr="C:\Users\лариса\Desktop\horse-and-cart-in-deep-mud-in-russ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4"/>
            <a:ext cx="4929190" cy="3216296"/>
          </a:xfrm>
          <a:prstGeom prst="rect">
            <a:avLst/>
          </a:prstGeom>
          <a:noFill/>
        </p:spPr>
      </p:pic>
      <p:pic>
        <p:nvPicPr>
          <p:cNvPr id="1026" name="Picture 2" descr="C:\Users\лариса\Desktop\pngimg.com - horse_PNG254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32656"/>
            <a:ext cx="938733" cy="751573"/>
          </a:xfrm>
          <a:prstGeom prst="rect">
            <a:avLst/>
          </a:prstGeom>
          <a:noFill/>
        </p:spPr>
      </p:pic>
      <p:pic>
        <p:nvPicPr>
          <p:cNvPr id="1028" name="Picture 4" descr="C:\Users\лариса\Desktop\pngwing.com-3-c191d95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578495"/>
            <a:ext cx="4857752" cy="227950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395288" y="620713"/>
            <a:ext cx="44640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000"/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0" y="214290"/>
            <a:ext cx="8964612" cy="52322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endParaRPr lang="ru-RU" sz="2800" b="0" dirty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yriad Pro Cond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0"/>
            <a:ext cx="51125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Лоси и олени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075" name="Picture 3" descr="C:\Users\лариса\Desktop\phoca_thumb_l_otb-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00108"/>
            <a:ext cx="4351626" cy="2959106"/>
          </a:xfrm>
          <a:prstGeom prst="rect">
            <a:avLst/>
          </a:prstGeom>
          <a:noFill/>
        </p:spPr>
      </p:pic>
      <p:pic>
        <p:nvPicPr>
          <p:cNvPr id="3076" name="Picture 4" descr="C:\Users\лариса\Desktop\2c07a76eaef0de51595f0814f6c6d21e_ce_1477x787x0x297_cropped_1332x8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4430866" cy="2953911"/>
          </a:xfrm>
          <a:prstGeom prst="rect">
            <a:avLst/>
          </a:prstGeom>
          <a:noFill/>
        </p:spPr>
      </p:pic>
      <p:pic>
        <p:nvPicPr>
          <p:cNvPr id="3077" name="Picture 5" descr="C:\Users\лариса\Desktop\1571152282_0_0_2909_2048_900x0_80_0_0_fc43e2c2708672eca671e3fc758c38b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742827"/>
            <a:ext cx="4429156" cy="3115173"/>
          </a:xfrm>
          <a:prstGeom prst="rect">
            <a:avLst/>
          </a:prstGeom>
          <a:noFill/>
        </p:spPr>
      </p:pic>
      <p:pic>
        <p:nvPicPr>
          <p:cNvPr id="2050" name="Picture 2" descr="C:\Users\лариса\Desktop\free-png.ru-9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290"/>
            <a:ext cx="1285884" cy="975110"/>
          </a:xfrm>
          <a:prstGeom prst="rect">
            <a:avLst/>
          </a:prstGeom>
          <a:noFill/>
        </p:spPr>
      </p:pic>
      <p:pic>
        <p:nvPicPr>
          <p:cNvPr id="2" name="Picture 2" descr="C:\Users\лариса\Desktop\pngwing.com-3-c191d95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542312"/>
            <a:ext cx="4572000" cy="23156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395288" y="620713"/>
            <a:ext cx="44640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000"/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0" y="214290"/>
            <a:ext cx="8964612" cy="52322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endParaRPr lang="ru-RU" sz="2800" b="0" dirty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yriad Pro Cond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47664" y="0"/>
            <a:ext cx="69847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Верблюды и ослы</a:t>
            </a:r>
            <a:endParaRPr lang="ru-RU" sz="4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2" name="Picture 2" descr="2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052736"/>
            <a:ext cx="4290270" cy="2732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Сергей\Desktop\imgonline-com-ua-Resize-r3ubkE5fY7EQ4vBq-640x457-15876416716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46323"/>
            <a:ext cx="4192141" cy="3215619"/>
          </a:xfrm>
          <a:prstGeom prst="rect">
            <a:avLst/>
          </a:prstGeom>
          <a:noFill/>
        </p:spPr>
      </p:pic>
      <p:pic>
        <p:nvPicPr>
          <p:cNvPr id="3074" name="Picture 2" descr="C:\Users\лариса\Desktop\pngimg.com - camel_PNG234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14290"/>
            <a:ext cx="1000132" cy="899913"/>
          </a:xfrm>
          <a:prstGeom prst="rect">
            <a:avLst/>
          </a:prstGeom>
          <a:noFill/>
        </p:spPr>
      </p:pic>
      <p:pic>
        <p:nvPicPr>
          <p:cNvPr id="2050" name="Picture 2" descr="C:\Users\Сергей\Downloads\ZSqaTTEhOX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861048"/>
            <a:ext cx="3960440" cy="2780928"/>
          </a:xfrm>
          <a:prstGeom prst="rect">
            <a:avLst/>
          </a:prstGeom>
          <a:noFill/>
        </p:spPr>
      </p:pic>
      <p:pic>
        <p:nvPicPr>
          <p:cNvPr id="13" name="Picture 2" descr="C:\Users\лариса\Desktop\pngwing.com-3-c191d95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542312"/>
            <a:ext cx="4572000" cy="23156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395288" y="620713"/>
            <a:ext cx="44640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000"/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179388" y="260648"/>
            <a:ext cx="8964612" cy="52322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endParaRPr lang="ru-RU" sz="2800" b="0" dirty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yriad Pro Cond" pitchFamily="34" charset="0"/>
            </a:endParaRPr>
          </a:p>
        </p:txBody>
      </p:sp>
      <p:pic>
        <p:nvPicPr>
          <p:cNvPr id="1030" name="Picture 6" descr="C:\Users\Сергей\Desktop\da58ef346a9af7f6ee9730498b9440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85794"/>
            <a:ext cx="5203697" cy="331236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508104" y="1628800"/>
            <a:ext cx="33843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Bookman Old Style" pitchFamily="18" charset="0"/>
              </a:rPr>
              <a:t>Подвигу участников </a:t>
            </a:r>
            <a:r>
              <a:rPr lang="ru-RU" sz="2000" dirty="0" err="1" smtClean="0">
                <a:solidFill>
                  <a:schemeClr val="bg1">
                    <a:lumMod val="85000"/>
                  </a:schemeClr>
                </a:solidFill>
                <a:latin typeface="Bookman Old Style" pitchFamily="18" charset="0"/>
              </a:rPr>
              <a:t>оленно-транспортных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Bookman Old Style" pitchFamily="18" charset="0"/>
              </a:rPr>
              <a:t> батальонов в годы Великой Отечественной войны</a:t>
            </a:r>
            <a:endParaRPr lang="ru-RU" sz="2000" dirty="0">
              <a:solidFill>
                <a:schemeClr val="bg1">
                  <a:lumMod val="8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4869160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Bookman Old Style" pitchFamily="18" charset="0"/>
              </a:rPr>
              <a:t>Монумент                              “По дорогам войны"                                   на Поклонной горе</a:t>
            </a:r>
            <a:endParaRPr lang="ru-RU" sz="2000" dirty="0">
              <a:solidFill>
                <a:schemeClr val="bg1">
                  <a:lumMod val="8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075" name="Picture 3" descr="C:\Users\лариса\Desktop\pngwing.com-6f37716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31440"/>
            <a:ext cx="9144000" cy="1898650"/>
          </a:xfrm>
          <a:prstGeom prst="rect">
            <a:avLst/>
          </a:prstGeom>
          <a:noFill/>
        </p:spPr>
      </p:pic>
      <p:pic>
        <p:nvPicPr>
          <p:cNvPr id="11" name="Picture 5" descr="C:\Users\Сергей\Desktop\a11b19773c34bb83ebf06e23a7bee3d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929066"/>
            <a:ext cx="5008449" cy="27374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395288" y="620713"/>
            <a:ext cx="44640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000"/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179388" y="260648"/>
            <a:ext cx="8964612" cy="52322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endParaRPr lang="ru-RU" sz="2800" b="0" dirty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yriad Pro Cond" pitchFamily="34" charset="0"/>
            </a:endParaRPr>
          </a:p>
        </p:txBody>
      </p:sp>
      <p:pic>
        <p:nvPicPr>
          <p:cNvPr id="8" name="Picture 6" descr="http://www.mosgid.ru/image/dva-verblyuda-vmeste-s-sovetskimi-soldatami-doshli-do-berlina-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817522" cy="586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лариса\Desktop\pngwing.com-6f37716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4338"/>
            <a:ext cx="9144000" cy="18986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75856" y="6165304"/>
            <a:ext cx="5868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Памятник «Мы победили!»</a:t>
            </a:r>
            <a:endParaRPr lang="ru-RU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395288" y="620713"/>
            <a:ext cx="44640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000"/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0" y="214290"/>
            <a:ext cx="8964612" cy="52322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endParaRPr lang="ru-RU" sz="2800" b="0" dirty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yriad Pro Cond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47664" y="214290"/>
            <a:ext cx="27385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Кошки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098" name="Picture 2" descr="F:\Ж\pngimg.com - cat_PNG505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90886" cy="965258"/>
          </a:xfrm>
          <a:prstGeom prst="rect">
            <a:avLst/>
          </a:prstGeom>
          <a:noFill/>
        </p:spPr>
      </p:pic>
      <p:pic>
        <p:nvPicPr>
          <p:cNvPr id="17" name="Picture 1" descr="C:\Users\Admin\Pictures\0_1e8427_fa73fe67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0648"/>
            <a:ext cx="4104456" cy="3750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 descr="C:\Users\Сергей\Downloads\1643033473_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12776"/>
            <a:ext cx="4320480" cy="3018757"/>
          </a:xfrm>
          <a:prstGeom prst="rect">
            <a:avLst/>
          </a:prstGeom>
          <a:noFill/>
        </p:spPr>
      </p:pic>
      <p:pic>
        <p:nvPicPr>
          <p:cNvPr id="4104" name="Picture 8" descr="C:\Users\Сергей\Downloads\1666964278_15-celes-club-p-koshki-blokadnogo-leningrada-krasivo-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501008"/>
            <a:ext cx="4374942" cy="3197354"/>
          </a:xfrm>
          <a:prstGeom prst="rect">
            <a:avLst/>
          </a:prstGeom>
          <a:noFill/>
        </p:spPr>
      </p:pic>
      <p:pic>
        <p:nvPicPr>
          <p:cNvPr id="9" name="Picture 2" descr="C:\Users\лариса\Desktop\pngwing.com-3-c191d95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542312"/>
            <a:ext cx="4572000" cy="23156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395288" y="620713"/>
            <a:ext cx="44640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000"/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0" y="214290"/>
            <a:ext cx="8964612" cy="52322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endParaRPr lang="ru-RU" sz="2800" b="0" dirty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yriad Pro Cond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47664" y="214290"/>
            <a:ext cx="25957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Кошки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098" name="Picture 2" descr="F:\Ж\pngimg.com - cat_PNG505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88640"/>
            <a:ext cx="863979" cy="936104"/>
          </a:xfrm>
          <a:prstGeom prst="rect">
            <a:avLst/>
          </a:prstGeom>
          <a:noFill/>
        </p:spPr>
      </p:pic>
      <p:pic>
        <p:nvPicPr>
          <p:cNvPr id="4102" name="Picture 6" descr="C:\Users\Сергей\Desktop\9469_6222_1643066425_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3797262" cy="4725309"/>
          </a:xfrm>
          <a:prstGeom prst="rect">
            <a:avLst/>
          </a:prstGeom>
          <a:noFill/>
        </p:spPr>
      </p:pic>
      <p:pic>
        <p:nvPicPr>
          <p:cNvPr id="5122" name="Picture 2" descr="C:\Users\Сергей\Downloads\1666964314_30-celes-club-p-koshki-blokadnogo-leningrada-krasivo-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620688"/>
            <a:ext cx="4355976" cy="2856794"/>
          </a:xfrm>
          <a:prstGeom prst="rect">
            <a:avLst/>
          </a:prstGeom>
          <a:noFill/>
        </p:spPr>
      </p:pic>
      <p:pic>
        <p:nvPicPr>
          <p:cNvPr id="5123" name="Picture 3" descr="C:\Users\Сергей\Downloads\1666964302_6-celes-club-p-koshki-blokadnogo-leningrada-krasivo-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068960"/>
            <a:ext cx="4788024" cy="3591018"/>
          </a:xfrm>
          <a:prstGeom prst="rect">
            <a:avLst/>
          </a:prstGeom>
          <a:noFill/>
        </p:spPr>
      </p:pic>
      <p:pic>
        <p:nvPicPr>
          <p:cNvPr id="9" name="Picture 2" descr="C:\Users\лариса\Desktop\pngwing.com-3-c191d95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542312"/>
            <a:ext cx="4572000" cy="23156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395288" y="620713"/>
            <a:ext cx="44640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000"/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0" y="214290"/>
            <a:ext cx="8964612" cy="52322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endParaRPr lang="ru-RU" sz="2800" b="0" dirty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yriad Pro Cond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47664" y="214290"/>
            <a:ext cx="23813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Кошки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098" name="Picture 2" descr="F:\Ж\pngimg.com - cat_PNG505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90886" cy="965258"/>
          </a:xfrm>
          <a:prstGeom prst="rect">
            <a:avLst/>
          </a:prstGeom>
          <a:noFill/>
        </p:spPr>
      </p:pic>
      <p:pic>
        <p:nvPicPr>
          <p:cNvPr id="7171" name="Picture 3" descr="C:\Users\Сергей\Downloads\1643033664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564904"/>
            <a:ext cx="7353261" cy="4117826"/>
          </a:xfrm>
          <a:prstGeom prst="rect">
            <a:avLst/>
          </a:prstGeom>
          <a:noFill/>
        </p:spPr>
      </p:pic>
      <p:pic>
        <p:nvPicPr>
          <p:cNvPr id="13" name="Picture 7" descr="C:\Users\Сергей\Downloads\1643033473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692696"/>
            <a:ext cx="4607039" cy="2427615"/>
          </a:xfrm>
          <a:prstGeom prst="rect">
            <a:avLst/>
          </a:prstGeom>
          <a:noFill/>
        </p:spPr>
      </p:pic>
      <p:pic>
        <p:nvPicPr>
          <p:cNvPr id="8" name="Picture 2" descr="C:\Users\лариса\Desktop\pngwing.com-3-c191d95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42312"/>
            <a:ext cx="4572000" cy="2315688"/>
          </a:xfrm>
          <a:prstGeom prst="rect">
            <a:avLst/>
          </a:prstGeom>
          <a:noFill/>
        </p:spPr>
      </p:pic>
      <p:pic>
        <p:nvPicPr>
          <p:cNvPr id="9219" name="Picture 3" descr="C:\Users\Сергей\Desktop\img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3645024"/>
            <a:ext cx="1368152" cy="22871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1066</TotalTime>
  <Words>72</Words>
  <Application>Microsoft Office PowerPoint</Application>
  <PresentationFormat>Экран (4:3)</PresentationFormat>
  <Paragraphs>31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Polina</dc:creator>
  <cp:lastModifiedBy>Сергей</cp:lastModifiedBy>
  <cp:revision>83</cp:revision>
  <cp:lastPrinted>1601-01-01T00:00:00Z</cp:lastPrinted>
  <dcterms:created xsi:type="dcterms:W3CDTF">2015-02-16T11:06:30Z</dcterms:created>
  <dcterms:modified xsi:type="dcterms:W3CDTF">2023-05-08T15:20:31Z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